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58" r:id="rId4"/>
    <p:sldId id="259" r:id="rId5"/>
    <p:sldId id="260" r:id="rId6"/>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mn-cs"/>
      </a:defRPr>
    </a:lvl2pPr>
    <a:lvl3pPr marL="914400" algn="l" rtl="0" fontAlgn="base">
      <a:spcBef>
        <a:spcPct val="0"/>
      </a:spcBef>
      <a:spcAft>
        <a:spcPct val="0"/>
      </a:spcAft>
      <a:defRPr kern="1200">
        <a:solidFill>
          <a:schemeClr val="tx1"/>
        </a:solidFill>
        <a:latin typeface="Verdana" pitchFamily="34" charset="0"/>
        <a:ea typeface="+mn-ea"/>
        <a:cs typeface="+mn-cs"/>
      </a:defRPr>
    </a:lvl3pPr>
    <a:lvl4pPr marL="1371600" algn="l" rtl="0" fontAlgn="base">
      <a:spcBef>
        <a:spcPct val="0"/>
      </a:spcBef>
      <a:spcAft>
        <a:spcPct val="0"/>
      </a:spcAft>
      <a:defRPr kern="1200">
        <a:solidFill>
          <a:schemeClr val="tx1"/>
        </a:solidFill>
        <a:latin typeface="Verdana" pitchFamily="34" charset="0"/>
        <a:ea typeface="+mn-ea"/>
        <a:cs typeface="+mn-cs"/>
      </a:defRPr>
    </a:lvl4pPr>
    <a:lvl5pPr marL="1828800" algn="l" rtl="0" fontAlgn="base">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26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170" name="Group 2"/>
          <p:cNvGrpSpPr>
            <a:grpSpLocks/>
          </p:cNvGrpSpPr>
          <p:nvPr/>
        </p:nvGrpSpPr>
        <p:grpSpPr bwMode="auto">
          <a:xfrm>
            <a:off x="4716463" y="5345113"/>
            <a:ext cx="4427537" cy="1512887"/>
            <a:chOff x="2971" y="3367"/>
            <a:chExt cx="2789" cy="953"/>
          </a:xfrm>
        </p:grpSpPr>
        <p:sp>
          <p:nvSpPr>
            <p:cNvPr id="7171" name="Freeform 3"/>
            <p:cNvSpPr>
              <a:spLocks/>
            </p:cNvSpPr>
            <p:nvPr/>
          </p:nvSpPr>
          <p:spPr bwMode="ltGray">
            <a:xfrm>
              <a:off x="2971" y="3367"/>
              <a:ext cx="2789" cy="953"/>
            </a:xfrm>
            <a:custGeom>
              <a:avLst/>
              <a:gdLst/>
              <a:ahLst/>
              <a:cxnLst>
                <a:cxn ang="0">
                  <a:pos x="2768" y="18"/>
                </a:cxn>
                <a:cxn ang="0">
                  <a:pos x="2678" y="24"/>
                </a:cxn>
                <a:cxn ang="0">
                  <a:pos x="2613" y="102"/>
                </a:cxn>
                <a:cxn ang="0">
                  <a:pos x="2511" y="156"/>
                </a:cxn>
                <a:cxn ang="0">
                  <a:pos x="2505" y="222"/>
                </a:cxn>
                <a:cxn ang="0">
                  <a:pos x="2487" y="246"/>
                </a:cxn>
                <a:cxn ang="0">
                  <a:pos x="2469" y="252"/>
                </a:cxn>
                <a:cxn ang="0">
                  <a:pos x="2397" y="210"/>
                </a:cxn>
                <a:cxn ang="0">
                  <a:pos x="2260" y="192"/>
                </a:cxn>
                <a:cxn ang="0">
                  <a:pos x="2236" y="186"/>
                </a:cxn>
                <a:cxn ang="0">
                  <a:pos x="2218" y="192"/>
                </a:cxn>
                <a:cxn ang="0">
                  <a:pos x="2146" y="228"/>
                </a:cxn>
                <a:cxn ang="0">
                  <a:pos x="2110" y="240"/>
                </a:cxn>
                <a:cxn ang="0">
                  <a:pos x="2086" y="246"/>
                </a:cxn>
                <a:cxn ang="0">
                  <a:pos x="2074" y="258"/>
                </a:cxn>
                <a:cxn ang="0">
                  <a:pos x="2074" y="276"/>
                </a:cxn>
                <a:cxn ang="0">
                  <a:pos x="2051" y="300"/>
                </a:cxn>
                <a:cxn ang="0">
                  <a:pos x="2033" y="312"/>
                </a:cxn>
                <a:cxn ang="0">
                  <a:pos x="2021" y="324"/>
                </a:cxn>
                <a:cxn ang="0">
                  <a:pos x="2009" y="336"/>
                </a:cxn>
                <a:cxn ang="0">
                  <a:pos x="1979" y="342"/>
                </a:cxn>
                <a:cxn ang="0">
                  <a:pos x="1913" y="336"/>
                </a:cxn>
                <a:cxn ang="0">
                  <a:pos x="1877" y="330"/>
                </a:cxn>
                <a:cxn ang="0">
                  <a:pos x="1865" y="342"/>
                </a:cxn>
                <a:cxn ang="0">
                  <a:pos x="1853" y="354"/>
                </a:cxn>
                <a:cxn ang="0">
                  <a:pos x="1823" y="360"/>
                </a:cxn>
                <a:cxn ang="0">
                  <a:pos x="1764" y="342"/>
                </a:cxn>
                <a:cxn ang="0">
                  <a:pos x="1740" y="342"/>
                </a:cxn>
                <a:cxn ang="0">
                  <a:pos x="1716" y="354"/>
                </a:cxn>
                <a:cxn ang="0">
                  <a:pos x="1656" y="425"/>
                </a:cxn>
                <a:cxn ang="0">
                  <a:pos x="1614" y="569"/>
                </a:cxn>
                <a:cxn ang="0">
                  <a:pos x="1614" y="593"/>
                </a:cxn>
                <a:cxn ang="0">
                  <a:pos x="1620" y="641"/>
                </a:cxn>
                <a:cxn ang="0">
                  <a:pos x="1638" y="659"/>
                </a:cxn>
                <a:cxn ang="0">
                  <a:pos x="1632" y="671"/>
                </a:cxn>
                <a:cxn ang="0">
                  <a:pos x="1620" y="683"/>
                </a:cxn>
                <a:cxn ang="0">
                  <a:pos x="1542" y="689"/>
                </a:cxn>
                <a:cxn ang="0">
                  <a:pos x="1465" y="629"/>
                </a:cxn>
                <a:cxn ang="0">
                  <a:pos x="1333" y="587"/>
                </a:cxn>
                <a:cxn ang="0">
                  <a:pos x="1184" y="671"/>
                </a:cxn>
                <a:cxn ang="0">
                  <a:pos x="1016" y="731"/>
                </a:cxn>
                <a:cxn ang="0">
                  <a:pos x="813" y="743"/>
                </a:cxn>
                <a:cxn ang="0">
                  <a:pos x="628" y="701"/>
                </a:cxn>
                <a:cxn ang="0">
                  <a:pos x="568" y="695"/>
                </a:cxn>
                <a:cxn ang="0">
                  <a:pos x="556" y="701"/>
                </a:cxn>
                <a:cxn ang="0">
                  <a:pos x="520" y="731"/>
                </a:cxn>
                <a:cxn ang="0">
                  <a:pos x="436" y="809"/>
                </a:cxn>
                <a:cxn ang="0">
                  <a:pos x="406" y="821"/>
                </a:cxn>
                <a:cxn ang="0">
                  <a:pos x="382" y="821"/>
                </a:cxn>
                <a:cxn ang="0">
                  <a:pos x="335" y="827"/>
                </a:cxn>
                <a:cxn ang="0">
                  <a:pos x="209" y="851"/>
                </a:cxn>
                <a:cxn ang="0">
                  <a:pos x="173" y="857"/>
                </a:cxn>
                <a:cxn ang="0">
                  <a:pos x="125" y="851"/>
                </a:cxn>
                <a:cxn ang="0">
                  <a:pos x="107" y="857"/>
                </a:cxn>
                <a:cxn ang="0">
                  <a:pos x="101" y="875"/>
                </a:cxn>
                <a:cxn ang="0">
                  <a:pos x="83" y="887"/>
                </a:cxn>
                <a:cxn ang="0">
                  <a:pos x="48" y="899"/>
                </a:cxn>
                <a:cxn ang="0">
                  <a:pos x="2780" y="24"/>
                </a:cxn>
              </a:cxnLst>
              <a:rect l="0" t="0" r="r" b="b"/>
              <a:pathLst>
                <a:path w="2780" h="953">
                  <a:moveTo>
                    <a:pt x="2780" y="24"/>
                  </a:moveTo>
                  <a:lnTo>
                    <a:pt x="2774" y="24"/>
                  </a:lnTo>
                  <a:lnTo>
                    <a:pt x="2774" y="18"/>
                  </a:lnTo>
                  <a:lnTo>
                    <a:pt x="2768" y="18"/>
                  </a:lnTo>
                  <a:lnTo>
                    <a:pt x="2756" y="12"/>
                  </a:lnTo>
                  <a:lnTo>
                    <a:pt x="2738" y="6"/>
                  </a:lnTo>
                  <a:lnTo>
                    <a:pt x="2714" y="0"/>
                  </a:lnTo>
                  <a:lnTo>
                    <a:pt x="2678" y="24"/>
                  </a:lnTo>
                  <a:lnTo>
                    <a:pt x="2643" y="54"/>
                  </a:lnTo>
                  <a:lnTo>
                    <a:pt x="2619" y="90"/>
                  </a:lnTo>
                  <a:lnTo>
                    <a:pt x="2613" y="96"/>
                  </a:lnTo>
                  <a:lnTo>
                    <a:pt x="2613" y="102"/>
                  </a:lnTo>
                  <a:lnTo>
                    <a:pt x="2601" y="108"/>
                  </a:lnTo>
                  <a:lnTo>
                    <a:pt x="2583" y="120"/>
                  </a:lnTo>
                  <a:lnTo>
                    <a:pt x="2541" y="132"/>
                  </a:lnTo>
                  <a:lnTo>
                    <a:pt x="2511" y="156"/>
                  </a:lnTo>
                  <a:lnTo>
                    <a:pt x="2511" y="204"/>
                  </a:lnTo>
                  <a:lnTo>
                    <a:pt x="2511" y="210"/>
                  </a:lnTo>
                  <a:lnTo>
                    <a:pt x="2505" y="216"/>
                  </a:lnTo>
                  <a:lnTo>
                    <a:pt x="2505" y="222"/>
                  </a:lnTo>
                  <a:lnTo>
                    <a:pt x="2499" y="228"/>
                  </a:lnTo>
                  <a:lnTo>
                    <a:pt x="2499" y="240"/>
                  </a:lnTo>
                  <a:lnTo>
                    <a:pt x="2493" y="246"/>
                  </a:lnTo>
                  <a:lnTo>
                    <a:pt x="2487" y="246"/>
                  </a:lnTo>
                  <a:lnTo>
                    <a:pt x="2487" y="252"/>
                  </a:lnTo>
                  <a:lnTo>
                    <a:pt x="2481" y="252"/>
                  </a:lnTo>
                  <a:lnTo>
                    <a:pt x="2475" y="252"/>
                  </a:lnTo>
                  <a:lnTo>
                    <a:pt x="2469" y="252"/>
                  </a:lnTo>
                  <a:lnTo>
                    <a:pt x="2457" y="252"/>
                  </a:lnTo>
                  <a:lnTo>
                    <a:pt x="2439" y="258"/>
                  </a:lnTo>
                  <a:lnTo>
                    <a:pt x="2415" y="222"/>
                  </a:lnTo>
                  <a:lnTo>
                    <a:pt x="2397" y="210"/>
                  </a:lnTo>
                  <a:lnTo>
                    <a:pt x="2373" y="216"/>
                  </a:lnTo>
                  <a:lnTo>
                    <a:pt x="2332" y="216"/>
                  </a:lnTo>
                  <a:lnTo>
                    <a:pt x="2296" y="204"/>
                  </a:lnTo>
                  <a:lnTo>
                    <a:pt x="2260" y="192"/>
                  </a:lnTo>
                  <a:lnTo>
                    <a:pt x="2260" y="192"/>
                  </a:lnTo>
                  <a:lnTo>
                    <a:pt x="2248" y="186"/>
                  </a:lnTo>
                  <a:lnTo>
                    <a:pt x="2242" y="186"/>
                  </a:lnTo>
                  <a:lnTo>
                    <a:pt x="2236" y="186"/>
                  </a:lnTo>
                  <a:lnTo>
                    <a:pt x="2230" y="186"/>
                  </a:lnTo>
                  <a:lnTo>
                    <a:pt x="2224" y="192"/>
                  </a:lnTo>
                  <a:lnTo>
                    <a:pt x="2224" y="192"/>
                  </a:lnTo>
                  <a:lnTo>
                    <a:pt x="2218" y="192"/>
                  </a:lnTo>
                  <a:lnTo>
                    <a:pt x="2212" y="198"/>
                  </a:lnTo>
                  <a:lnTo>
                    <a:pt x="2194" y="204"/>
                  </a:lnTo>
                  <a:lnTo>
                    <a:pt x="2170" y="210"/>
                  </a:lnTo>
                  <a:lnTo>
                    <a:pt x="2146" y="228"/>
                  </a:lnTo>
                  <a:lnTo>
                    <a:pt x="2122" y="240"/>
                  </a:lnTo>
                  <a:lnTo>
                    <a:pt x="2116" y="240"/>
                  </a:lnTo>
                  <a:lnTo>
                    <a:pt x="2110" y="240"/>
                  </a:lnTo>
                  <a:lnTo>
                    <a:pt x="2110" y="240"/>
                  </a:lnTo>
                  <a:lnTo>
                    <a:pt x="2104" y="240"/>
                  </a:lnTo>
                  <a:lnTo>
                    <a:pt x="2098" y="246"/>
                  </a:lnTo>
                  <a:lnTo>
                    <a:pt x="2092" y="246"/>
                  </a:lnTo>
                  <a:lnTo>
                    <a:pt x="2086" y="246"/>
                  </a:lnTo>
                  <a:lnTo>
                    <a:pt x="2080" y="252"/>
                  </a:lnTo>
                  <a:lnTo>
                    <a:pt x="2080" y="258"/>
                  </a:lnTo>
                  <a:lnTo>
                    <a:pt x="2074" y="258"/>
                  </a:lnTo>
                  <a:lnTo>
                    <a:pt x="2074" y="258"/>
                  </a:lnTo>
                  <a:lnTo>
                    <a:pt x="2074" y="264"/>
                  </a:lnTo>
                  <a:lnTo>
                    <a:pt x="2074" y="264"/>
                  </a:lnTo>
                  <a:lnTo>
                    <a:pt x="2074" y="270"/>
                  </a:lnTo>
                  <a:lnTo>
                    <a:pt x="2074" y="276"/>
                  </a:lnTo>
                  <a:lnTo>
                    <a:pt x="2069" y="288"/>
                  </a:lnTo>
                  <a:lnTo>
                    <a:pt x="2057" y="300"/>
                  </a:lnTo>
                  <a:lnTo>
                    <a:pt x="2057" y="300"/>
                  </a:lnTo>
                  <a:lnTo>
                    <a:pt x="2051" y="300"/>
                  </a:lnTo>
                  <a:lnTo>
                    <a:pt x="2045" y="300"/>
                  </a:lnTo>
                  <a:lnTo>
                    <a:pt x="2039" y="306"/>
                  </a:lnTo>
                  <a:lnTo>
                    <a:pt x="2033" y="306"/>
                  </a:lnTo>
                  <a:lnTo>
                    <a:pt x="2033" y="312"/>
                  </a:lnTo>
                  <a:lnTo>
                    <a:pt x="2027" y="312"/>
                  </a:lnTo>
                  <a:lnTo>
                    <a:pt x="2027" y="318"/>
                  </a:lnTo>
                  <a:lnTo>
                    <a:pt x="2027" y="318"/>
                  </a:lnTo>
                  <a:lnTo>
                    <a:pt x="2021" y="324"/>
                  </a:lnTo>
                  <a:lnTo>
                    <a:pt x="2021" y="324"/>
                  </a:lnTo>
                  <a:lnTo>
                    <a:pt x="2015" y="330"/>
                  </a:lnTo>
                  <a:lnTo>
                    <a:pt x="2015" y="330"/>
                  </a:lnTo>
                  <a:lnTo>
                    <a:pt x="2009" y="336"/>
                  </a:lnTo>
                  <a:lnTo>
                    <a:pt x="1997" y="336"/>
                  </a:lnTo>
                  <a:lnTo>
                    <a:pt x="1991" y="342"/>
                  </a:lnTo>
                  <a:lnTo>
                    <a:pt x="1985" y="342"/>
                  </a:lnTo>
                  <a:lnTo>
                    <a:pt x="1979" y="342"/>
                  </a:lnTo>
                  <a:lnTo>
                    <a:pt x="1961" y="336"/>
                  </a:lnTo>
                  <a:lnTo>
                    <a:pt x="1925" y="336"/>
                  </a:lnTo>
                  <a:lnTo>
                    <a:pt x="1919" y="336"/>
                  </a:lnTo>
                  <a:lnTo>
                    <a:pt x="1913" y="336"/>
                  </a:lnTo>
                  <a:lnTo>
                    <a:pt x="1895" y="330"/>
                  </a:lnTo>
                  <a:lnTo>
                    <a:pt x="1889" y="330"/>
                  </a:lnTo>
                  <a:lnTo>
                    <a:pt x="1883" y="330"/>
                  </a:lnTo>
                  <a:lnTo>
                    <a:pt x="1877" y="330"/>
                  </a:lnTo>
                  <a:lnTo>
                    <a:pt x="1877" y="330"/>
                  </a:lnTo>
                  <a:lnTo>
                    <a:pt x="1871" y="336"/>
                  </a:lnTo>
                  <a:lnTo>
                    <a:pt x="1871" y="336"/>
                  </a:lnTo>
                  <a:lnTo>
                    <a:pt x="1865" y="342"/>
                  </a:lnTo>
                  <a:lnTo>
                    <a:pt x="1865" y="342"/>
                  </a:lnTo>
                  <a:lnTo>
                    <a:pt x="1859" y="348"/>
                  </a:lnTo>
                  <a:lnTo>
                    <a:pt x="1859" y="348"/>
                  </a:lnTo>
                  <a:lnTo>
                    <a:pt x="1853" y="354"/>
                  </a:lnTo>
                  <a:lnTo>
                    <a:pt x="1847" y="354"/>
                  </a:lnTo>
                  <a:lnTo>
                    <a:pt x="1835" y="360"/>
                  </a:lnTo>
                  <a:lnTo>
                    <a:pt x="1829" y="360"/>
                  </a:lnTo>
                  <a:lnTo>
                    <a:pt x="1823" y="360"/>
                  </a:lnTo>
                  <a:lnTo>
                    <a:pt x="1817" y="360"/>
                  </a:lnTo>
                  <a:lnTo>
                    <a:pt x="1776" y="342"/>
                  </a:lnTo>
                  <a:lnTo>
                    <a:pt x="1770" y="342"/>
                  </a:lnTo>
                  <a:lnTo>
                    <a:pt x="1764" y="342"/>
                  </a:lnTo>
                  <a:lnTo>
                    <a:pt x="1758" y="342"/>
                  </a:lnTo>
                  <a:lnTo>
                    <a:pt x="1746" y="342"/>
                  </a:lnTo>
                  <a:lnTo>
                    <a:pt x="1746" y="342"/>
                  </a:lnTo>
                  <a:lnTo>
                    <a:pt x="1740" y="342"/>
                  </a:lnTo>
                  <a:lnTo>
                    <a:pt x="1734" y="342"/>
                  </a:lnTo>
                  <a:lnTo>
                    <a:pt x="1728" y="348"/>
                  </a:lnTo>
                  <a:lnTo>
                    <a:pt x="1722" y="348"/>
                  </a:lnTo>
                  <a:lnTo>
                    <a:pt x="1716" y="354"/>
                  </a:lnTo>
                  <a:lnTo>
                    <a:pt x="1704" y="366"/>
                  </a:lnTo>
                  <a:lnTo>
                    <a:pt x="1698" y="378"/>
                  </a:lnTo>
                  <a:lnTo>
                    <a:pt x="1674" y="402"/>
                  </a:lnTo>
                  <a:lnTo>
                    <a:pt x="1656" y="425"/>
                  </a:lnTo>
                  <a:lnTo>
                    <a:pt x="1632" y="461"/>
                  </a:lnTo>
                  <a:lnTo>
                    <a:pt x="1614" y="509"/>
                  </a:lnTo>
                  <a:lnTo>
                    <a:pt x="1614" y="563"/>
                  </a:lnTo>
                  <a:lnTo>
                    <a:pt x="1614" y="569"/>
                  </a:lnTo>
                  <a:lnTo>
                    <a:pt x="1614" y="575"/>
                  </a:lnTo>
                  <a:lnTo>
                    <a:pt x="1614" y="581"/>
                  </a:lnTo>
                  <a:lnTo>
                    <a:pt x="1614" y="587"/>
                  </a:lnTo>
                  <a:lnTo>
                    <a:pt x="1614" y="593"/>
                  </a:lnTo>
                  <a:lnTo>
                    <a:pt x="1614" y="599"/>
                  </a:lnTo>
                  <a:lnTo>
                    <a:pt x="1614" y="605"/>
                  </a:lnTo>
                  <a:lnTo>
                    <a:pt x="1614" y="617"/>
                  </a:lnTo>
                  <a:lnTo>
                    <a:pt x="1620" y="641"/>
                  </a:lnTo>
                  <a:lnTo>
                    <a:pt x="1626" y="641"/>
                  </a:lnTo>
                  <a:lnTo>
                    <a:pt x="1632" y="647"/>
                  </a:lnTo>
                  <a:lnTo>
                    <a:pt x="1632" y="659"/>
                  </a:lnTo>
                  <a:lnTo>
                    <a:pt x="1638" y="659"/>
                  </a:lnTo>
                  <a:lnTo>
                    <a:pt x="1638" y="665"/>
                  </a:lnTo>
                  <a:lnTo>
                    <a:pt x="1638" y="665"/>
                  </a:lnTo>
                  <a:lnTo>
                    <a:pt x="1638" y="671"/>
                  </a:lnTo>
                  <a:lnTo>
                    <a:pt x="1632" y="671"/>
                  </a:lnTo>
                  <a:lnTo>
                    <a:pt x="1632" y="677"/>
                  </a:lnTo>
                  <a:lnTo>
                    <a:pt x="1632" y="677"/>
                  </a:lnTo>
                  <a:lnTo>
                    <a:pt x="1626" y="677"/>
                  </a:lnTo>
                  <a:lnTo>
                    <a:pt x="1620" y="683"/>
                  </a:lnTo>
                  <a:lnTo>
                    <a:pt x="1596" y="689"/>
                  </a:lnTo>
                  <a:lnTo>
                    <a:pt x="1572" y="689"/>
                  </a:lnTo>
                  <a:lnTo>
                    <a:pt x="1548" y="689"/>
                  </a:lnTo>
                  <a:lnTo>
                    <a:pt x="1542" y="689"/>
                  </a:lnTo>
                  <a:lnTo>
                    <a:pt x="1536" y="689"/>
                  </a:lnTo>
                  <a:lnTo>
                    <a:pt x="1518" y="683"/>
                  </a:lnTo>
                  <a:lnTo>
                    <a:pt x="1495" y="671"/>
                  </a:lnTo>
                  <a:lnTo>
                    <a:pt x="1465" y="629"/>
                  </a:lnTo>
                  <a:lnTo>
                    <a:pt x="1435" y="599"/>
                  </a:lnTo>
                  <a:lnTo>
                    <a:pt x="1405" y="581"/>
                  </a:lnTo>
                  <a:lnTo>
                    <a:pt x="1375" y="563"/>
                  </a:lnTo>
                  <a:lnTo>
                    <a:pt x="1333" y="587"/>
                  </a:lnTo>
                  <a:lnTo>
                    <a:pt x="1303" y="653"/>
                  </a:lnTo>
                  <a:lnTo>
                    <a:pt x="1261" y="665"/>
                  </a:lnTo>
                  <a:lnTo>
                    <a:pt x="1219" y="653"/>
                  </a:lnTo>
                  <a:lnTo>
                    <a:pt x="1184" y="671"/>
                  </a:lnTo>
                  <a:lnTo>
                    <a:pt x="1136" y="671"/>
                  </a:lnTo>
                  <a:lnTo>
                    <a:pt x="1106" y="671"/>
                  </a:lnTo>
                  <a:lnTo>
                    <a:pt x="1076" y="707"/>
                  </a:lnTo>
                  <a:lnTo>
                    <a:pt x="1016" y="731"/>
                  </a:lnTo>
                  <a:lnTo>
                    <a:pt x="944" y="761"/>
                  </a:lnTo>
                  <a:lnTo>
                    <a:pt x="921" y="773"/>
                  </a:lnTo>
                  <a:lnTo>
                    <a:pt x="867" y="773"/>
                  </a:lnTo>
                  <a:lnTo>
                    <a:pt x="813" y="743"/>
                  </a:lnTo>
                  <a:lnTo>
                    <a:pt x="783" y="719"/>
                  </a:lnTo>
                  <a:lnTo>
                    <a:pt x="741" y="713"/>
                  </a:lnTo>
                  <a:lnTo>
                    <a:pt x="693" y="701"/>
                  </a:lnTo>
                  <a:lnTo>
                    <a:pt x="628" y="701"/>
                  </a:lnTo>
                  <a:lnTo>
                    <a:pt x="616" y="701"/>
                  </a:lnTo>
                  <a:lnTo>
                    <a:pt x="598" y="695"/>
                  </a:lnTo>
                  <a:lnTo>
                    <a:pt x="580" y="695"/>
                  </a:lnTo>
                  <a:lnTo>
                    <a:pt x="568" y="695"/>
                  </a:lnTo>
                  <a:lnTo>
                    <a:pt x="568" y="695"/>
                  </a:lnTo>
                  <a:lnTo>
                    <a:pt x="562" y="701"/>
                  </a:lnTo>
                  <a:lnTo>
                    <a:pt x="556" y="701"/>
                  </a:lnTo>
                  <a:lnTo>
                    <a:pt x="556" y="701"/>
                  </a:lnTo>
                  <a:lnTo>
                    <a:pt x="556" y="701"/>
                  </a:lnTo>
                  <a:lnTo>
                    <a:pt x="550" y="707"/>
                  </a:lnTo>
                  <a:lnTo>
                    <a:pt x="544" y="713"/>
                  </a:lnTo>
                  <a:lnTo>
                    <a:pt x="520" y="731"/>
                  </a:lnTo>
                  <a:lnTo>
                    <a:pt x="496" y="749"/>
                  </a:lnTo>
                  <a:lnTo>
                    <a:pt x="460" y="785"/>
                  </a:lnTo>
                  <a:lnTo>
                    <a:pt x="454" y="791"/>
                  </a:lnTo>
                  <a:lnTo>
                    <a:pt x="436" y="809"/>
                  </a:lnTo>
                  <a:lnTo>
                    <a:pt x="424" y="815"/>
                  </a:lnTo>
                  <a:lnTo>
                    <a:pt x="418" y="821"/>
                  </a:lnTo>
                  <a:lnTo>
                    <a:pt x="412" y="821"/>
                  </a:lnTo>
                  <a:lnTo>
                    <a:pt x="406" y="821"/>
                  </a:lnTo>
                  <a:lnTo>
                    <a:pt x="400" y="821"/>
                  </a:lnTo>
                  <a:lnTo>
                    <a:pt x="394" y="821"/>
                  </a:lnTo>
                  <a:lnTo>
                    <a:pt x="388" y="821"/>
                  </a:lnTo>
                  <a:lnTo>
                    <a:pt x="382" y="821"/>
                  </a:lnTo>
                  <a:lnTo>
                    <a:pt x="370" y="821"/>
                  </a:lnTo>
                  <a:lnTo>
                    <a:pt x="358" y="821"/>
                  </a:lnTo>
                  <a:lnTo>
                    <a:pt x="352" y="821"/>
                  </a:lnTo>
                  <a:lnTo>
                    <a:pt x="335" y="827"/>
                  </a:lnTo>
                  <a:lnTo>
                    <a:pt x="329" y="827"/>
                  </a:lnTo>
                  <a:lnTo>
                    <a:pt x="233" y="839"/>
                  </a:lnTo>
                  <a:lnTo>
                    <a:pt x="227" y="845"/>
                  </a:lnTo>
                  <a:lnTo>
                    <a:pt x="209" y="851"/>
                  </a:lnTo>
                  <a:lnTo>
                    <a:pt x="197" y="851"/>
                  </a:lnTo>
                  <a:lnTo>
                    <a:pt x="185" y="857"/>
                  </a:lnTo>
                  <a:lnTo>
                    <a:pt x="179" y="857"/>
                  </a:lnTo>
                  <a:lnTo>
                    <a:pt x="173" y="857"/>
                  </a:lnTo>
                  <a:lnTo>
                    <a:pt x="167" y="857"/>
                  </a:lnTo>
                  <a:lnTo>
                    <a:pt x="149" y="851"/>
                  </a:lnTo>
                  <a:lnTo>
                    <a:pt x="137" y="851"/>
                  </a:lnTo>
                  <a:lnTo>
                    <a:pt x="125" y="851"/>
                  </a:lnTo>
                  <a:lnTo>
                    <a:pt x="119" y="857"/>
                  </a:lnTo>
                  <a:lnTo>
                    <a:pt x="113" y="857"/>
                  </a:lnTo>
                  <a:lnTo>
                    <a:pt x="107" y="857"/>
                  </a:lnTo>
                  <a:lnTo>
                    <a:pt x="107" y="857"/>
                  </a:lnTo>
                  <a:lnTo>
                    <a:pt x="101" y="863"/>
                  </a:lnTo>
                  <a:lnTo>
                    <a:pt x="101" y="863"/>
                  </a:lnTo>
                  <a:lnTo>
                    <a:pt x="101" y="869"/>
                  </a:lnTo>
                  <a:lnTo>
                    <a:pt x="101" y="875"/>
                  </a:lnTo>
                  <a:lnTo>
                    <a:pt x="95" y="875"/>
                  </a:lnTo>
                  <a:lnTo>
                    <a:pt x="95" y="881"/>
                  </a:lnTo>
                  <a:lnTo>
                    <a:pt x="89" y="881"/>
                  </a:lnTo>
                  <a:lnTo>
                    <a:pt x="83" y="887"/>
                  </a:lnTo>
                  <a:lnTo>
                    <a:pt x="77" y="887"/>
                  </a:lnTo>
                  <a:lnTo>
                    <a:pt x="60" y="893"/>
                  </a:lnTo>
                  <a:lnTo>
                    <a:pt x="54" y="899"/>
                  </a:lnTo>
                  <a:lnTo>
                    <a:pt x="48" y="899"/>
                  </a:lnTo>
                  <a:lnTo>
                    <a:pt x="48" y="905"/>
                  </a:lnTo>
                  <a:lnTo>
                    <a:pt x="0" y="953"/>
                  </a:lnTo>
                  <a:lnTo>
                    <a:pt x="2780" y="953"/>
                  </a:lnTo>
                  <a:lnTo>
                    <a:pt x="2780" y="24"/>
                  </a:lnTo>
                  <a:lnTo>
                    <a:pt x="2780" y="24"/>
                  </a:lnTo>
                  <a:lnTo>
                    <a:pt x="2780" y="24"/>
                  </a:lnTo>
                </a:path>
              </a:pathLst>
            </a:custGeom>
            <a:gradFill rotWithShape="0">
              <a:gsLst>
                <a:gs pos="0">
                  <a:schemeClr val="bg1"/>
                </a:gs>
                <a:gs pos="100000">
                  <a:schemeClr val="bg2"/>
                </a:gs>
              </a:gsLst>
              <a:lin ang="2700000" scaled="1"/>
            </a:gradFill>
            <a:ln w="9525">
              <a:noFill/>
              <a:prstDash val="solid"/>
              <a:round/>
              <a:headEnd/>
              <a:tailEnd/>
            </a:ln>
          </p:spPr>
          <p:txBody>
            <a:bodyPr/>
            <a:lstStyle/>
            <a:p>
              <a:endParaRPr lang="en-GB"/>
            </a:p>
          </p:txBody>
        </p:sp>
        <p:sp>
          <p:nvSpPr>
            <p:cNvPr id="7172" name="Freeform 4"/>
            <p:cNvSpPr>
              <a:spLocks/>
            </p:cNvSpPr>
            <p:nvPr/>
          </p:nvSpPr>
          <p:spPr bwMode="ltGray">
            <a:xfrm>
              <a:off x="4602" y="4014"/>
              <a:ext cx="12" cy="18"/>
            </a:xfrm>
            <a:custGeom>
              <a:avLst/>
              <a:gdLst/>
              <a:ahLst/>
              <a:cxnLst>
                <a:cxn ang="0">
                  <a:pos x="12" y="18"/>
                </a:cxn>
                <a:cxn ang="0">
                  <a:pos x="12" y="12"/>
                </a:cxn>
                <a:cxn ang="0">
                  <a:pos x="6" y="6"/>
                </a:cxn>
                <a:cxn ang="0">
                  <a:pos x="6" y="6"/>
                </a:cxn>
                <a:cxn ang="0">
                  <a:pos x="0" y="0"/>
                </a:cxn>
                <a:cxn ang="0">
                  <a:pos x="12" y="18"/>
                </a:cxn>
                <a:cxn ang="0">
                  <a:pos x="12" y="18"/>
                </a:cxn>
                <a:cxn ang="0">
                  <a:pos x="12" y="18"/>
                </a:cxn>
              </a:cxnLst>
              <a:rect l="0" t="0" r="r" b="b"/>
              <a:pathLst>
                <a:path w="12" h="18">
                  <a:moveTo>
                    <a:pt x="12" y="18"/>
                  </a:moveTo>
                  <a:lnTo>
                    <a:pt x="12" y="12"/>
                  </a:lnTo>
                  <a:lnTo>
                    <a:pt x="6" y="6"/>
                  </a:lnTo>
                  <a:lnTo>
                    <a:pt x="6" y="6"/>
                  </a:lnTo>
                  <a:lnTo>
                    <a:pt x="0" y="0"/>
                  </a:lnTo>
                  <a:lnTo>
                    <a:pt x="12" y="18"/>
                  </a:lnTo>
                  <a:lnTo>
                    <a:pt x="12" y="18"/>
                  </a:lnTo>
                  <a:lnTo>
                    <a:pt x="12" y="18"/>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GB"/>
            </a:p>
          </p:txBody>
        </p:sp>
        <p:sp>
          <p:nvSpPr>
            <p:cNvPr id="7173" name="Freeform 5"/>
            <p:cNvSpPr>
              <a:spLocks/>
            </p:cNvSpPr>
            <p:nvPr/>
          </p:nvSpPr>
          <p:spPr bwMode="ltGray">
            <a:xfrm>
              <a:off x="4596" y="3996"/>
              <a:ext cx="6" cy="18"/>
            </a:xfrm>
            <a:custGeom>
              <a:avLst/>
              <a:gdLst/>
              <a:ahLst/>
              <a:cxnLst>
                <a:cxn ang="0">
                  <a:pos x="0" y="12"/>
                </a:cxn>
                <a:cxn ang="0">
                  <a:pos x="6" y="18"/>
                </a:cxn>
                <a:cxn ang="0">
                  <a:pos x="0" y="0"/>
                </a:cxn>
                <a:cxn ang="0">
                  <a:pos x="0" y="12"/>
                </a:cxn>
                <a:cxn ang="0">
                  <a:pos x="0" y="12"/>
                </a:cxn>
                <a:cxn ang="0">
                  <a:pos x="0" y="12"/>
                </a:cxn>
              </a:cxnLst>
              <a:rect l="0" t="0" r="r" b="b"/>
              <a:pathLst>
                <a:path w="6" h="18">
                  <a:moveTo>
                    <a:pt x="0" y="12"/>
                  </a:moveTo>
                  <a:lnTo>
                    <a:pt x="6" y="18"/>
                  </a:lnTo>
                  <a:lnTo>
                    <a:pt x="0" y="0"/>
                  </a:lnTo>
                  <a:lnTo>
                    <a:pt x="0" y="12"/>
                  </a:lnTo>
                  <a:lnTo>
                    <a:pt x="0" y="12"/>
                  </a:lnTo>
                  <a:lnTo>
                    <a:pt x="0" y="1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GB"/>
            </a:p>
          </p:txBody>
        </p:sp>
        <p:sp>
          <p:nvSpPr>
            <p:cNvPr id="7174" name="Freeform 6"/>
            <p:cNvSpPr>
              <a:spLocks/>
            </p:cNvSpPr>
            <p:nvPr/>
          </p:nvSpPr>
          <p:spPr bwMode="ltGray">
            <a:xfrm>
              <a:off x="5180" y="3577"/>
              <a:ext cx="304" cy="741"/>
            </a:xfrm>
            <a:custGeom>
              <a:avLst/>
              <a:gdLst/>
              <a:ahLst/>
              <a:cxnLst>
                <a:cxn ang="0">
                  <a:pos x="280" y="42"/>
                </a:cxn>
                <a:cxn ang="0">
                  <a:pos x="274" y="42"/>
                </a:cxn>
                <a:cxn ang="0">
                  <a:pos x="268" y="42"/>
                </a:cxn>
                <a:cxn ang="0">
                  <a:pos x="256" y="42"/>
                </a:cxn>
                <a:cxn ang="0">
                  <a:pos x="238" y="48"/>
                </a:cxn>
                <a:cxn ang="0">
                  <a:pos x="214" y="12"/>
                </a:cxn>
                <a:cxn ang="0">
                  <a:pos x="196" y="0"/>
                </a:cxn>
                <a:cxn ang="0">
                  <a:pos x="196" y="0"/>
                </a:cxn>
                <a:cxn ang="0">
                  <a:pos x="164" y="167"/>
                </a:cxn>
                <a:cxn ang="0">
                  <a:pos x="144" y="217"/>
                </a:cxn>
                <a:cxn ang="0">
                  <a:pos x="110" y="281"/>
                </a:cxn>
                <a:cxn ang="0">
                  <a:pos x="96" y="327"/>
                </a:cxn>
                <a:cxn ang="0">
                  <a:pos x="124" y="405"/>
                </a:cxn>
                <a:cxn ang="0">
                  <a:pos x="100" y="463"/>
                </a:cxn>
                <a:cxn ang="0">
                  <a:pos x="68" y="503"/>
                </a:cxn>
                <a:cxn ang="0">
                  <a:pos x="30" y="539"/>
                </a:cxn>
                <a:cxn ang="0">
                  <a:pos x="24" y="613"/>
                </a:cxn>
                <a:cxn ang="0">
                  <a:pos x="0" y="741"/>
                </a:cxn>
                <a:cxn ang="0">
                  <a:pos x="202" y="741"/>
                </a:cxn>
                <a:cxn ang="0">
                  <a:pos x="180" y="639"/>
                </a:cxn>
                <a:cxn ang="0">
                  <a:pos x="192" y="589"/>
                </a:cxn>
                <a:cxn ang="0">
                  <a:pos x="178" y="539"/>
                </a:cxn>
                <a:cxn ang="0">
                  <a:pos x="190" y="499"/>
                </a:cxn>
                <a:cxn ang="0">
                  <a:pos x="184" y="465"/>
                </a:cxn>
                <a:cxn ang="0">
                  <a:pos x="192" y="391"/>
                </a:cxn>
                <a:cxn ang="0">
                  <a:pos x="216" y="313"/>
                </a:cxn>
                <a:cxn ang="0">
                  <a:pos x="238" y="249"/>
                </a:cxn>
                <a:cxn ang="0">
                  <a:pos x="268" y="185"/>
                </a:cxn>
                <a:cxn ang="0">
                  <a:pos x="284" y="159"/>
                </a:cxn>
                <a:cxn ang="0">
                  <a:pos x="304" y="12"/>
                </a:cxn>
                <a:cxn ang="0">
                  <a:pos x="298" y="24"/>
                </a:cxn>
                <a:cxn ang="0">
                  <a:pos x="292" y="30"/>
                </a:cxn>
                <a:cxn ang="0">
                  <a:pos x="292" y="36"/>
                </a:cxn>
                <a:cxn ang="0">
                  <a:pos x="286" y="36"/>
                </a:cxn>
                <a:cxn ang="0">
                  <a:pos x="286" y="42"/>
                </a:cxn>
                <a:cxn ang="0">
                  <a:pos x="280" y="42"/>
                </a:cxn>
                <a:cxn ang="0">
                  <a:pos x="280" y="42"/>
                </a:cxn>
                <a:cxn ang="0">
                  <a:pos x="280" y="42"/>
                </a:cxn>
              </a:cxnLst>
              <a:rect l="0" t="0" r="r" b="b"/>
              <a:pathLst>
                <a:path w="304" h="741">
                  <a:moveTo>
                    <a:pt x="280" y="42"/>
                  </a:moveTo>
                  <a:lnTo>
                    <a:pt x="274" y="42"/>
                  </a:lnTo>
                  <a:lnTo>
                    <a:pt x="268" y="42"/>
                  </a:lnTo>
                  <a:lnTo>
                    <a:pt x="256" y="42"/>
                  </a:lnTo>
                  <a:lnTo>
                    <a:pt x="238" y="48"/>
                  </a:lnTo>
                  <a:lnTo>
                    <a:pt x="214" y="12"/>
                  </a:lnTo>
                  <a:lnTo>
                    <a:pt x="196" y="0"/>
                  </a:lnTo>
                  <a:lnTo>
                    <a:pt x="196" y="0"/>
                  </a:lnTo>
                  <a:lnTo>
                    <a:pt x="164" y="167"/>
                  </a:lnTo>
                  <a:lnTo>
                    <a:pt x="144" y="217"/>
                  </a:lnTo>
                  <a:lnTo>
                    <a:pt x="110" y="281"/>
                  </a:lnTo>
                  <a:lnTo>
                    <a:pt x="96" y="327"/>
                  </a:lnTo>
                  <a:lnTo>
                    <a:pt x="124" y="405"/>
                  </a:lnTo>
                  <a:lnTo>
                    <a:pt x="100" y="463"/>
                  </a:lnTo>
                  <a:lnTo>
                    <a:pt x="68" y="503"/>
                  </a:lnTo>
                  <a:lnTo>
                    <a:pt x="30" y="539"/>
                  </a:lnTo>
                  <a:lnTo>
                    <a:pt x="24" y="613"/>
                  </a:lnTo>
                  <a:lnTo>
                    <a:pt x="0" y="741"/>
                  </a:lnTo>
                  <a:lnTo>
                    <a:pt x="202" y="741"/>
                  </a:lnTo>
                  <a:lnTo>
                    <a:pt x="180" y="639"/>
                  </a:lnTo>
                  <a:lnTo>
                    <a:pt x="192" y="589"/>
                  </a:lnTo>
                  <a:lnTo>
                    <a:pt x="178" y="539"/>
                  </a:lnTo>
                  <a:lnTo>
                    <a:pt x="190" y="499"/>
                  </a:lnTo>
                  <a:lnTo>
                    <a:pt x="184" y="465"/>
                  </a:lnTo>
                  <a:lnTo>
                    <a:pt x="192" y="391"/>
                  </a:lnTo>
                  <a:lnTo>
                    <a:pt x="216" y="313"/>
                  </a:lnTo>
                  <a:lnTo>
                    <a:pt x="238" y="249"/>
                  </a:lnTo>
                  <a:lnTo>
                    <a:pt x="268" y="185"/>
                  </a:lnTo>
                  <a:lnTo>
                    <a:pt x="284" y="159"/>
                  </a:lnTo>
                  <a:lnTo>
                    <a:pt x="304" y="12"/>
                  </a:lnTo>
                  <a:lnTo>
                    <a:pt x="298" y="24"/>
                  </a:lnTo>
                  <a:lnTo>
                    <a:pt x="292" y="30"/>
                  </a:lnTo>
                  <a:lnTo>
                    <a:pt x="292" y="36"/>
                  </a:lnTo>
                  <a:lnTo>
                    <a:pt x="286" y="36"/>
                  </a:lnTo>
                  <a:lnTo>
                    <a:pt x="286" y="42"/>
                  </a:lnTo>
                  <a:lnTo>
                    <a:pt x="280" y="42"/>
                  </a:lnTo>
                  <a:lnTo>
                    <a:pt x="280" y="42"/>
                  </a:lnTo>
                  <a:lnTo>
                    <a:pt x="280" y="4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GB"/>
            </a:p>
          </p:txBody>
        </p:sp>
        <p:sp>
          <p:nvSpPr>
            <p:cNvPr id="7175" name="Freeform 7"/>
            <p:cNvSpPr>
              <a:spLocks/>
            </p:cNvSpPr>
            <p:nvPr/>
          </p:nvSpPr>
          <p:spPr bwMode="ltGray">
            <a:xfrm>
              <a:off x="4918" y="3553"/>
              <a:ext cx="314" cy="767"/>
            </a:xfrm>
            <a:custGeom>
              <a:avLst/>
              <a:gdLst/>
              <a:ahLst/>
              <a:cxnLst>
                <a:cxn ang="0">
                  <a:pos x="284" y="6"/>
                </a:cxn>
                <a:cxn ang="0">
                  <a:pos x="278" y="6"/>
                </a:cxn>
                <a:cxn ang="0">
                  <a:pos x="272" y="12"/>
                </a:cxn>
                <a:cxn ang="0">
                  <a:pos x="254" y="18"/>
                </a:cxn>
                <a:cxn ang="0">
                  <a:pos x="230" y="24"/>
                </a:cxn>
                <a:cxn ang="0">
                  <a:pos x="206" y="42"/>
                </a:cxn>
                <a:cxn ang="0">
                  <a:pos x="188" y="48"/>
                </a:cxn>
                <a:cxn ang="0">
                  <a:pos x="176" y="54"/>
                </a:cxn>
                <a:cxn ang="0">
                  <a:pos x="170" y="54"/>
                </a:cxn>
                <a:cxn ang="0">
                  <a:pos x="150" y="169"/>
                </a:cxn>
                <a:cxn ang="0">
                  <a:pos x="110" y="225"/>
                </a:cxn>
                <a:cxn ang="0">
                  <a:pos x="54" y="383"/>
                </a:cxn>
                <a:cxn ang="0">
                  <a:pos x="82" y="555"/>
                </a:cxn>
                <a:cxn ang="0">
                  <a:pos x="40" y="679"/>
                </a:cxn>
                <a:cxn ang="0">
                  <a:pos x="0" y="767"/>
                </a:cxn>
                <a:cxn ang="0">
                  <a:pos x="108" y="767"/>
                </a:cxn>
                <a:cxn ang="0">
                  <a:pos x="120" y="611"/>
                </a:cxn>
                <a:cxn ang="0">
                  <a:pos x="148" y="499"/>
                </a:cxn>
                <a:cxn ang="0">
                  <a:pos x="160" y="367"/>
                </a:cxn>
                <a:cxn ang="0">
                  <a:pos x="218" y="327"/>
                </a:cxn>
                <a:cxn ang="0">
                  <a:pos x="238" y="221"/>
                </a:cxn>
                <a:cxn ang="0">
                  <a:pos x="296" y="135"/>
                </a:cxn>
                <a:cxn ang="0">
                  <a:pos x="314" y="0"/>
                </a:cxn>
                <a:cxn ang="0">
                  <a:pos x="302" y="0"/>
                </a:cxn>
                <a:cxn ang="0">
                  <a:pos x="296" y="0"/>
                </a:cxn>
                <a:cxn ang="0">
                  <a:pos x="290" y="0"/>
                </a:cxn>
                <a:cxn ang="0">
                  <a:pos x="284" y="6"/>
                </a:cxn>
                <a:cxn ang="0">
                  <a:pos x="284" y="6"/>
                </a:cxn>
                <a:cxn ang="0">
                  <a:pos x="284" y="6"/>
                </a:cxn>
                <a:cxn ang="0">
                  <a:pos x="284" y="6"/>
                </a:cxn>
              </a:cxnLst>
              <a:rect l="0" t="0" r="r" b="b"/>
              <a:pathLst>
                <a:path w="314" h="767">
                  <a:moveTo>
                    <a:pt x="284" y="6"/>
                  </a:moveTo>
                  <a:lnTo>
                    <a:pt x="278" y="6"/>
                  </a:lnTo>
                  <a:lnTo>
                    <a:pt x="272" y="12"/>
                  </a:lnTo>
                  <a:lnTo>
                    <a:pt x="254" y="18"/>
                  </a:lnTo>
                  <a:lnTo>
                    <a:pt x="230" y="24"/>
                  </a:lnTo>
                  <a:lnTo>
                    <a:pt x="206" y="42"/>
                  </a:lnTo>
                  <a:lnTo>
                    <a:pt x="188" y="48"/>
                  </a:lnTo>
                  <a:lnTo>
                    <a:pt x="176" y="54"/>
                  </a:lnTo>
                  <a:lnTo>
                    <a:pt x="170" y="54"/>
                  </a:lnTo>
                  <a:lnTo>
                    <a:pt x="150" y="169"/>
                  </a:lnTo>
                  <a:lnTo>
                    <a:pt x="110" y="225"/>
                  </a:lnTo>
                  <a:lnTo>
                    <a:pt x="54" y="383"/>
                  </a:lnTo>
                  <a:lnTo>
                    <a:pt x="82" y="555"/>
                  </a:lnTo>
                  <a:lnTo>
                    <a:pt x="40" y="679"/>
                  </a:lnTo>
                  <a:lnTo>
                    <a:pt x="0" y="767"/>
                  </a:lnTo>
                  <a:lnTo>
                    <a:pt x="108" y="767"/>
                  </a:lnTo>
                  <a:lnTo>
                    <a:pt x="120" y="611"/>
                  </a:lnTo>
                  <a:lnTo>
                    <a:pt x="148" y="499"/>
                  </a:lnTo>
                  <a:lnTo>
                    <a:pt x="160" y="367"/>
                  </a:lnTo>
                  <a:lnTo>
                    <a:pt x="218" y="327"/>
                  </a:lnTo>
                  <a:lnTo>
                    <a:pt x="238" y="221"/>
                  </a:lnTo>
                  <a:lnTo>
                    <a:pt x="296" y="135"/>
                  </a:lnTo>
                  <a:lnTo>
                    <a:pt x="314" y="0"/>
                  </a:lnTo>
                  <a:lnTo>
                    <a:pt x="302" y="0"/>
                  </a:lnTo>
                  <a:lnTo>
                    <a:pt x="296" y="0"/>
                  </a:lnTo>
                  <a:lnTo>
                    <a:pt x="290" y="0"/>
                  </a:lnTo>
                  <a:lnTo>
                    <a:pt x="284" y="6"/>
                  </a:lnTo>
                  <a:lnTo>
                    <a:pt x="284" y="6"/>
                  </a:lnTo>
                  <a:lnTo>
                    <a:pt x="284" y="6"/>
                  </a:lnTo>
                  <a:lnTo>
                    <a:pt x="284" y="6"/>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GB"/>
            </a:p>
          </p:txBody>
        </p:sp>
        <p:sp>
          <p:nvSpPr>
            <p:cNvPr id="7176" name="Freeform 8"/>
            <p:cNvSpPr>
              <a:spLocks/>
            </p:cNvSpPr>
            <p:nvPr/>
          </p:nvSpPr>
          <p:spPr bwMode="ltGray">
            <a:xfrm>
              <a:off x="4700" y="3697"/>
              <a:ext cx="275" cy="623"/>
            </a:xfrm>
            <a:custGeom>
              <a:avLst/>
              <a:gdLst/>
              <a:ahLst/>
              <a:cxnLst>
                <a:cxn ang="0">
                  <a:pos x="257" y="12"/>
                </a:cxn>
                <a:cxn ang="0">
                  <a:pos x="239" y="6"/>
                </a:cxn>
                <a:cxn ang="0">
                  <a:pos x="203" y="6"/>
                </a:cxn>
                <a:cxn ang="0">
                  <a:pos x="203" y="6"/>
                </a:cxn>
                <a:cxn ang="0">
                  <a:pos x="197" y="6"/>
                </a:cxn>
                <a:cxn ang="0">
                  <a:pos x="185" y="0"/>
                </a:cxn>
                <a:cxn ang="0">
                  <a:pos x="173" y="0"/>
                </a:cxn>
                <a:cxn ang="0">
                  <a:pos x="166" y="0"/>
                </a:cxn>
                <a:cxn ang="0">
                  <a:pos x="160" y="0"/>
                </a:cxn>
                <a:cxn ang="0">
                  <a:pos x="144" y="117"/>
                </a:cxn>
                <a:cxn ang="0">
                  <a:pos x="128" y="185"/>
                </a:cxn>
                <a:cxn ang="0">
                  <a:pos x="58" y="299"/>
                </a:cxn>
                <a:cxn ang="0">
                  <a:pos x="54" y="441"/>
                </a:cxn>
                <a:cxn ang="0">
                  <a:pos x="24" y="523"/>
                </a:cxn>
                <a:cxn ang="0">
                  <a:pos x="0" y="623"/>
                </a:cxn>
                <a:cxn ang="0">
                  <a:pos x="78" y="623"/>
                </a:cxn>
                <a:cxn ang="0">
                  <a:pos x="92" y="555"/>
                </a:cxn>
                <a:cxn ang="0">
                  <a:pos x="134" y="447"/>
                </a:cxn>
                <a:cxn ang="0">
                  <a:pos x="158" y="315"/>
                </a:cxn>
                <a:cxn ang="0">
                  <a:pos x="184" y="257"/>
                </a:cxn>
                <a:cxn ang="0">
                  <a:pos x="216" y="211"/>
                </a:cxn>
                <a:cxn ang="0">
                  <a:pos x="222" y="145"/>
                </a:cxn>
                <a:cxn ang="0">
                  <a:pos x="240" y="111"/>
                </a:cxn>
                <a:cxn ang="0">
                  <a:pos x="262" y="79"/>
                </a:cxn>
                <a:cxn ang="0">
                  <a:pos x="275" y="6"/>
                </a:cxn>
                <a:cxn ang="0">
                  <a:pos x="263" y="12"/>
                </a:cxn>
                <a:cxn ang="0">
                  <a:pos x="257" y="12"/>
                </a:cxn>
                <a:cxn ang="0">
                  <a:pos x="257" y="12"/>
                </a:cxn>
                <a:cxn ang="0">
                  <a:pos x="257" y="12"/>
                </a:cxn>
              </a:cxnLst>
              <a:rect l="0" t="0" r="r" b="b"/>
              <a:pathLst>
                <a:path w="275" h="623">
                  <a:moveTo>
                    <a:pt x="257" y="12"/>
                  </a:moveTo>
                  <a:lnTo>
                    <a:pt x="239" y="6"/>
                  </a:lnTo>
                  <a:lnTo>
                    <a:pt x="203" y="6"/>
                  </a:lnTo>
                  <a:lnTo>
                    <a:pt x="203" y="6"/>
                  </a:lnTo>
                  <a:lnTo>
                    <a:pt x="197" y="6"/>
                  </a:lnTo>
                  <a:lnTo>
                    <a:pt x="185" y="0"/>
                  </a:lnTo>
                  <a:lnTo>
                    <a:pt x="173" y="0"/>
                  </a:lnTo>
                  <a:lnTo>
                    <a:pt x="166" y="0"/>
                  </a:lnTo>
                  <a:lnTo>
                    <a:pt x="160" y="0"/>
                  </a:lnTo>
                  <a:lnTo>
                    <a:pt x="144" y="117"/>
                  </a:lnTo>
                  <a:lnTo>
                    <a:pt x="128" y="185"/>
                  </a:lnTo>
                  <a:lnTo>
                    <a:pt x="58" y="299"/>
                  </a:lnTo>
                  <a:lnTo>
                    <a:pt x="54" y="441"/>
                  </a:lnTo>
                  <a:lnTo>
                    <a:pt x="24" y="523"/>
                  </a:lnTo>
                  <a:lnTo>
                    <a:pt x="0" y="623"/>
                  </a:lnTo>
                  <a:lnTo>
                    <a:pt x="78" y="623"/>
                  </a:lnTo>
                  <a:lnTo>
                    <a:pt x="92" y="555"/>
                  </a:lnTo>
                  <a:lnTo>
                    <a:pt x="134" y="447"/>
                  </a:lnTo>
                  <a:lnTo>
                    <a:pt x="158" y="315"/>
                  </a:lnTo>
                  <a:lnTo>
                    <a:pt x="184" y="257"/>
                  </a:lnTo>
                  <a:lnTo>
                    <a:pt x="216" y="211"/>
                  </a:lnTo>
                  <a:lnTo>
                    <a:pt x="222" y="145"/>
                  </a:lnTo>
                  <a:lnTo>
                    <a:pt x="240" y="111"/>
                  </a:lnTo>
                  <a:lnTo>
                    <a:pt x="262" y="79"/>
                  </a:lnTo>
                  <a:lnTo>
                    <a:pt x="275" y="6"/>
                  </a:lnTo>
                  <a:lnTo>
                    <a:pt x="263" y="12"/>
                  </a:lnTo>
                  <a:lnTo>
                    <a:pt x="257" y="12"/>
                  </a:lnTo>
                  <a:lnTo>
                    <a:pt x="257" y="12"/>
                  </a:lnTo>
                  <a:lnTo>
                    <a:pt x="257" y="1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GB"/>
            </a:p>
          </p:txBody>
        </p:sp>
        <p:sp>
          <p:nvSpPr>
            <p:cNvPr id="7177" name="Freeform 9"/>
            <p:cNvSpPr>
              <a:spLocks/>
            </p:cNvSpPr>
            <p:nvPr/>
          </p:nvSpPr>
          <p:spPr bwMode="ltGray">
            <a:xfrm>
              <a:off x="4522" y="3709"/>
              <a:ext cx="213" cy="611"/>
            </a:xfrm>
            <a:custGeom>
              <a:avLst/>
              <a:gdLst/>
              <a:ahLst/>
              <a:cxnLst>
                <a:cxn ang="0">
                  <a:pos x="171" y="12"/>
                </a:cxn>
                <a:cxn ang="0">
                  <a:pos x="159" y="24"/>
                </a:cxn>
                <a:cxn ang="0">
                  <a:pos x="153" y="36"/>
                </a:cxn>
                <a:cxn ang="0">
                  <a:pos x="128" y="60"/>
                </a:cxn>
                <a:cxn ang="0">
                  <a:pos x="110" y="83"/>
                </a:cxn>
                <a:cxn ang="0">
                  <a:pos x="86" y="119"/>
                </a:cxn>
                <a:cxn ang="0">
                  <a:pos x="68" y="167"/>
                </a:cxn>
                <a:cxn ang="0">
                  <a:pos x="68" y="221"/>
                </a:cxn>
                <a:cxn ang="0">
                  <a:pos x="68" y="227"/>
                </a:cxn>
                <a:cxn ang="0">
                  <a:pos x="68" y="233"/>
                </a:cxn>
                <a:cxn ang="0">
                  <a:pos x="68" y="239"/>
                </a:cxn>
                <a:cxn ang="0">
                  <a:pos x="68" y="245"/>
                </a:cxn>
                <a:cxn ang="0">
                  <a:pos x="68" y="251"/>
                </a:cxn>
                <a:cxn ang="0">
                  <a:pos x="68" y="251"/>
                </a:cxn>
                <a:cxn ang="0">
                  <a:pos x="68" y="257"/>
                </a:cxn>
                <a:cxn ang="0">
                  <a:pos x="68" y="269"/>
                </a:cxn>
                <a:cxn ang="0">
                  <a:pos x="74" y="287"/>
                </a:cxn>
                <a:cxn ang="0">
                  <a:pos x="80" y="305"/>
                </a:cxn>
                <a:cxn ang="0">
                  <a:pos x="86" y="311"/>
                </a:cxn>
                <a:cxn ang="0">
                  <a:pos x="86" y="311"/>
                </a:cxn>
                <a:cxn ang="0">
                  <a:pos x="92" y="317"/>
                </a:cxn>
                <a:cxn ang="0">
                  <a:pos x="92" y="323"/>
                </a:cxn>
                <a:cxn ang="0">
                  <a:pos x="92" y="323"/>
                </a:cxn>
                <a:cxn ang="0">
                  <a:pos x="24" y="437"/>
                </a:cxn>
                <a:cxn ang="0">
                  <a:pos x="18" y="471"/>
                </a:cxn>
                <a:cxn ang="0">
                  <a:pos x="0" y="547"/>
                </a:cxn>
                <a:cxn ang="0">
                  <a:pos x="50" y="611"/>
                </a:cxn>
                <a:cxn ang="0">
                  <a:pos x="114" y="611"/>
                </a:cxn>
                <a:cxn ang="0">
                  <a:pos x="104" y="555"/>
                </a:cxn>
                <a:cxn ang="0">
                  <a:pos x="120" y="515"/>
                </a:cxn>
                <a:cxn ang="0">
                  <a:pos x="150" y="449"/>
                </a:cxn>
                <a:cxn ang="0">
                  <a:pos x="166" y="377"/>
                </a:cxn>
                <a:cxn ang="0">
                  <a:pos x="156" y="295"/>
                </a:cxn>
                <a:cxn ang="0">
                  <a:pos x="170" y="203"/>
                </a:cxn>
                <a:cxn ang="0">
                  <a:pos x="212" y="95"/>
                </a:cxn>
                <a:cxn ang="0">
                  <a:pos x="213" y="0"/>
                </a:cxn>
                <a:cxn ang="0">
                  <a:pos x="207" y="0"/>
                </a:cxn>
                <a:cxn ang="0">
                  <a:pos x="201" y="0"/>
                </a:cxn>
                <a:cxn ang="0">
                  <a:pos x="195" y="0"/>
                </a:cxn>
                <a:cxn ang="0">
                  <a:pos x="189" y="0"/>
                </a:cxn>
                <a:cxn ang="0">
                  <a:pos x="183" y="6"/>
                </a:cxn>
                <a:cxn ang="0">
                  <a:pos x="177" y="6"/>
                </a:cxn>
                <a:cxn ang="0">
                  <a:pos x="171" y="12"/>
                </a:cxn>
                <a:cxn ang="0">
                  <a:pos x="171" y="12"/>
                </a:cxn>
                <a:cxn ang="0">
                  <a:pos x="171" y="12"/>
                </a:cxn>
              </a:cxnLst>
              <a:rect l="0" t="0" r="r" b="b"/>
              <a:pathLst>
                <a:path w="213" h="611">
                  <a:moveTo>
                    <a:pt x="171" y="12"/>
                  </a:moveTo>
                  <a:lnTo>
                    <a:pt x="159" y="24"/>
                  </a:lnTo>
                  <a:lnTo>
                    <a:pt x="153" y="36"/>
                  </a:lnTo>
                  <a:lnTo>
                    <a:pt x="128" y="60"/>
                  </a:lnTo>
                  <a:lnTo>
                    <a:pt x="110" y="83"/>
                  </a:lnTo>
                  <a:lnTo>
                    <a:pt x="86" y="119"/>
                  </a:lnTo>
                  <a:lnTo>
                    <a:pt x="68" y="167"/>
                  </a:lnTo>
                  <a:lnTo>
                    <a:pt x="68" y="221"/>
                  </a:lnTo>
                  <a:lnTo>
                    <a:pt x="68" y="227"/>
                  </a:lnTo>
                  <a:lnTo>
                    <a:pt x="68" y="233"/>
                  </a:lnTo>
                  <a:lnTo>
                    <a:pt x="68" y="239"/>
                  </a:lnTo>
                  <a:lnTo>
                    <a:pt x="68" y="245"/>
                  </a:lnTo>
                  <a:lnTo>
                    <a:pt x="68" y="251"/>
                  </a:lnTo>
                  <a:lnTo>
                    <a:pt x="68" y="251"/>
                  </a:lnTo>
                  <a:lnTo>
                    <a:pt x="68" y="257"/>
                  </a:lnTo>
                  <a:lnTo>
                    <a:pt x="68" y="269"/>
                  </a:lnTo>
                  <a:lnTo>
                    <a:pt x="74" y="287"/>
                  </a:lnTo>
                  <a:lnTo>
                    <a:pt x="80" y="305"/>
                  </a:lnTo>
                  <a:lnTo>
                    <a:pt x="86" y="311"/>
                  </a:lnTo>
                  <a:lnTo>
                    <a:pt x="86" y="311"/>
                  </a:lnTo>
                  <a:lnTo>
                    <a:pt x="92" y="317"/>
                  </a:lnTo>
                  <a:lnTo>
                    <a:pt x="92" y="323"/>
                  </a:lnTo>
                  <a:lnTo>
                    <a:pt x="92" y="323"/>
                  </a:lnTo>
                  <a:lnTo>
                    <a:pt x="24" y="437"/>
                  </a:lnTo>
                  <a:lnTo>
                    <a:pt x="18" y="471"/>
                  </a:lnTo>
                  <a:lnTo>
                    <a:pt x="0" y="547"/>
                  </a:lnTo>
                  <a:lnTo>
                    <a:pt x="50" y="611"/>
                  </a:lnTo>
                  <a:lnTo>
                    <a:pt x="114" y="611"/>
                  </a:lnTo>
                  <a:lnTo>
                    <a:pt x="104" y="555"/>
                  </a:lnTo>
                  <a:lnTo>
                    <a:pt x="120" y="515"/>
                  </a:lnTo>
                  <a:lnTo>
                    <a:pt x="150" y="449"/>
                  </a:lnTo>
                  <a:lnTo>
                    <a:pt x="166" y="377"/>
                  </a:lnTo>
                  <a:lnTo>
                    <a:pt x="156" y="295"/>
                  </a:lnTo>
                  <a:lnTo>
                    <a:pt x="170" y="203"/>
                  </a:lnTo>
                  <a:lnTo>
                    <a:pt x="212" y="95"/>
                  </a:lnTo>
                  <a:lnTo>
                    <a:pt x="213" y="0"/>
                  </a:lnTo>
                  <a:lnTo>
                    <a:pt x="207" y="0"/>
                  </a:lnTo>
                  <a:lnTo>
                    <a:pt x="201" y="0"/>
                  </a:lnTo>
                  <a:lnTo>
                    <a:pt x="195" y="0"/>
                  </a:lnTo>
                  <a:lnTo>
                    <a:pt x="189" y="0"/>
                  </a:lnTo>
                  <a:lnTo>
                    <a:pt x="183" y="6"/>
                  </a:lnTo>
                  <a:lnTo>
                    <a:pt x="177" y="6"/>
                  </a:lnTo>
                  <a:lnTo>
                    <a:pt x="171" y="12"/>
                  </a:lnTo>
                  <a:lnTo>
                    <a:pt x="171" y="12"/>
                  </a:lnTo>
                  <a:lnTo>
                    <a:pt x="171" y="1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GB"/>
            </a:p>
          </p:txBody>
        </p:sp>
        <p:sp>
          <p:nvSpPr>
            <p:cNvPr id="7178" name="Freeform 10"/>
            <p:cNvSpPr>
              <a:spLocks/>
            </p:cNvSpPr>
            <p:nvPr/>
          </p:nvSpPr>
          <p:spPr bwMode="ltGray">
            <a:xfrm>
              <a:off x="4292" y="3936"/>
              <a:ext cx="167" cy="384"/>
            </a:xfrm>
            <a:custGeom>
              <a:avLst/>
              <a:gdLst/>
              <a:ahLst/>
              <a:cxnLst>
                <a:cxn ang="0">
                  <a:pos x="149" y="60"/>
                </a:cxn>
                <a:cxn ang="0">
                  <a:pos x="119" y="30"/>
                </a:cxn>
                <a:cxn ang="0">
                  <a:pos x="89" y="12"/>
                </a:cxn>
                <a:cxn ang="0">
                  <a:pos x="59" y="0"/>
                </a:cxn>
                <a:cxn ang="0">
                  <a:pos x="54" y="70"/>
                </a:cxn>
                <a:cxn ang="0">
                  <a:pos x="46" y="112"/>
                </a:cxn>
                <a:cxn ang="0">
                  <a:pos x="52" y="168"/>
                </a:cxn>
                <a:cxn ang="0">
                  <a:pos x="24" y="194"/>
                </a:cxn>
                <a:cxn ang="0">
                  <a:pos x="16" y="258"/>
                </a:cxn>
                <a:cxn ang="0">
                  <a:pos x="2" y="300"/>
                </a:cxn>
                <a:cxn ang="0">
                  <a:pos x="0" y="352"/>
                </a:cxn>
                <a:cxn ang="0">
                  <a:pos x="47" y="384"/>
                </a:cxn>
                <a:cxn ang="0">
                  <a:pos x="149" y="384"/>
                </a:cxn>
                <a:cxn ang="0">
                  <a:pos x="134" y="350"/>
                </a:cxn>
                <a:cxn ang="0">
                  <a:pos x="104" y="324"/>
                </a:cxn>
                <a:cxn ang="0">
                  <a:pos x="138" y="274"/>
                </a:cxn>
                <a:cxn ang="0">
                  <a:pos x="122" y="220"/>
                </a:cxn>
                <a:cxn ang="0">
                  <a:pos x="132" y="186"/>
                </a:cxn>
                <a:cxn ang="0">
                  <a:pos x="140" y="154"/>
                </a:cxn>
                <a:cxn ang="0">
                  <a:pos x="167" y="90"/>
                </a:cxn>
                <a:cxn ang="0">
                  <a:pos x="149" y="60"/>
                </a:cxn>
                <a:cxn ang="0">
                  <a:pos x="149" y="60"/>
                </a:cxn>
                <a:cxn ang="0">
                  <a:pos x="149" y="60"/>
                </a:cxn>
              </a:cxnLst>
              <a:rect l="0" t="0" r="r" b="b"/>
              <a:pathLst>
                <a:path w="167" h="384">
                  <a:moveTo>
                    <a:pt x="149" y="60"/>
                  </a:moveTo>
                  <a:lnTo>
                    <a:pt x="119" y="30"/>
                  </a:lnTo>
                  <a:lnTo>
                    <a:pt x="89" y="12"/>
                  </a:lnTo>
                  <a:lnTo>
                    <a:pt x="59" y="0"/>
                  </a:lnTo>
                  <a:lnTo>
                    <a:pt x="54" y="70"/>
                  </a:lnTo>
                  <a:lnTo>
                    <a:pt x="46" y="112"/>
                  </a:lnTo>
                  <a:lnTo>
                    <a:pt x="52" y="168"/>
                  </a:lnTo>
                  <a:lnTo>
                    <a:pt x="24" y="194"/>
                  </a:lnTo>
                  <a:lnTo>
                    <a:pt x="16" y="258"/>
                  </a:lnTo>
                  <a:lnTo>
                    <a:pt x="2" y="300"/>
                  </a:lnTo>
                  <a:lnTo>
                    <a:pt x="0" y="352"/>
                  </a:lnTo>
                  <a:lnTo>
                    <a:pt x="47" y="384"/>
                  </a:lnTo>
                  <a:lnTo>
                    <a:pt x="149" y="384"/>
                  </a:lnTo>
                  <a:lnTo>
                    <a:pt x="134" y="350"/>
                  </a:lnTo>
                  <a:lnTo>
                    <a:pt x="104" y="324"/>
                  </a:lnTo>
                  <a:lnTo>
                    <a:pt x="138" y="274"/>
                  </a:lnTo>
                  <a:lnTo>
                    <a:pt x="122" y="220"/>
                  </a:lnTo>
                  <a:lnTo>
                    <a:pt x="132" y="186"/>
                  </a:lnTo>
                  <a:lnTo>
                    <a:pt x="140" y="154"/>
                  </a:lnTo>
                  <a:lnTo>
                    <a:pt x="167" y="90"/>
                  </a:lnTo>
                  <a:lnTo>
                    <a:pt x="149" y="60"/>
                  </a:lnTo>
                  <a:lnTo>
                    <a:pt x="149" y="60"/>
                  </a:lnTo>
                  <a:lnTo>
                    <a:pt x="149" y="6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GB"/>
            </a:p>
          </p:txBody>
        </p:sp>
        <p:sp>
          <p:nvSpPr>
            <p:cNvPr id="7179" name="Freeform 11"/>
            <p:cNvSpPr>
              <a:spLocks/>
            </p:cNvSpPr>
            <p:nvPr/>
          </p:nvSpPr>
          <p:spPr bwMode="ltGray">
            <a:xfrm>
              <a:off x="4100" y="4020"/>
              <a:ext cx="166" cy="300"/>
            </a:xfrm>
            <a:custGeom>
              <a:avLst/>
              <a:gdLst/>
              <a:ahLst/>
              <a:cxnLst>
                <a:cxn ang="0">
                  <a:pos x="136" y="12"/>
                </a:cxn>
                <a:cxn ang="0">
                  <a:pos x="100" y="0"/>
                </a:cxn>
                <a:cxn ang="0">
                  <a:pos x="78" y="64"/>
                </a:cxn>
                <a:cxn ang="0">
                  <a:pos x="70" y="126"/>
                </a:cxn>
                <a:cxn ang="0">
                  <a:pos x="46" y="184"/>
                </a:cxn>
                <a:cxn ang="0">
                  <a:pos x="58" y="232"/>
                </a:cxn>
                <a:cxn ang="0">
                  <a:pos x="38" y="268"/>
                </a:cxn>
                <a:cxn ang="0">
                  <a:pos x="0" y="300"/>
                </a:cxn>
                <a:cxn ang="0">
                  <a:pos x="160" y="300"/>
                </a:cxn>
                <a:cxn ang="0">
                  <a:pos x="136" y="272"/>
                </a:cxn>
                <a:cxn ang="0">
                  <a:pos x="98" y="234"/>
                </a:cxn>
                <a:cxn ang="0">
                  <a:pos x="130" y="188"/>
                </a:cxn>
                <a:cxn ang="0">
                  <a:pos x="138" y="134"/>
                </a:cxn>
                <a:cxn ang="0">
                  <a:pos x="144" y="94"/>
                </a:cxn>
                <a:cxn ang="0">
                  <a:pos x="164" y="60"/>
                </a:cxn>
                <a:cxn ang="0">
                  <a:pos x="166" y="0"/>
                </a:cxn>
                <a:cxn ang="0">
                  <a:pos x="136" y="12"/>
                </a:cxn>
                <a:cxn ang="0">
                  <a:pos x="136" y="12"/>
                </a:cxn>
                <a:cxn ang="0">
                  <a:pos x="136" y="12"/>
                </a:cxn>
              </a:cxnLst>
              <a:rect l="0" t="0" r="r" b="b"/>
              <a:pathLst>
                <a:path w="166" h="300">
                  <a:moveTo>
                    <a:pt x="136" y="12"/>
                  </a:moveTo>
                  <a:lnTo>
                    <a:pt x="100" y="0"/>
                  </a:lnTo>
                  <a:lnTo>
                    <a:pt x="78" y="64"/>
                  </a:lnTo>
                  <a:lnTo>
                    <a:pt x="70" y="126"/>
                  </a:lnTo>
                  <a:lnTo>
                    <a:pt x="46" y="184"/>
                  </a:lnTo>
                  <a:lnTo>
                    <a:pt x="58" y="232"/>
                  </a:lnTo>
                  <a:lnTo>
                    <a:pt x="38" y="268"/>
                  </a:lnTo>
                  <a:lnTo>
                    <a:pt x="0" y="300"/>
                  </a:lnTo>
                  <a:lnTo>
                    <a:pt x="160" y="300"/>
                  </a:lnTo>
                  <a:lnTo>
                    <a:pt x="136" y="272"/>
                  </a:lnTo>
                  <a:lnTo>
                    <a:pt x="98" y="234"/>
                  </a:lnTo>
                  <a:lnTo>
                    <a:pt x="130" y="188"/>
                  </a:lnTo>
                  <a:lnTo>
                    <a:pt x="138" y="134"/>
                  </a:lnTo>
                  <a:lnTo>
                    <a:pt x="144" y="94"/>
                  </a:lnTo>
                  <a:lnTo>
                    <a:pt x="164" y="60"/>
                  </a:lnTo>
                  <a:lnTo>
                    <a:pt x="166" y="0"/>
                  </a:lnTo>
                  <a:lnTo>
                    <a:pt x="136" y="12"/>
                  </a:lnTo>
                  <a:lnTo>
                    <a:pt x="136" y="12"/>
                  </a:lnTo>
                  <a:lnTo>
                    <a:pt x="136" y="1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GB"/>
            </a:p>
          </p:txBody>
        </p:sp>
        <p:sp>
          <p:nvSpPr>
            <p:cNvPr id="7180" name="Freeform 12"/>
            <p:cNvSpPr>
              <a:spLocks/>
            </p:cNvSpPr>
            <p:nvPr/>
          </p:nvSpPr>
          <p:spPr bwMode="ltGray">
            <a:xfrm>
              <a:off x="3910" y="4038"/>
              <a:ext cx="237" cy="282"/>
            </a:xfrm>
            <a:custGeom>
              <a:avLst/>
              <a:gdLst/>
              <a:ahLst/>
              <a:cxnLst>
                <a:cxn ang="0">
                  <a:pos x="201" y="0"/>
                </a:cxn>
                <a:cxn ang="0">
                  <a:pos x="183" y="0"/>
                </a:cxn>
                <a:cxn ang="0">
                  <a:pos x="158" y="50"/>
                </a:cxn>
                <a:cxn ang="0">
                  <a:pos x="148" y="92"/>
                </a:cxn>
                <a:cxn ang="0">
                  <a:pos x="120" y="144"/>
                </a:cxn>
                <a:cxn ang="0">
                  <a:pos x="82" y="182"/>
                </a:cxn>
                <a:cxn ang="0">
                  <a:pos x="60" y="232"/>
                </a:cxn>
                <a:cxn ang="0">
                  <a:pos x="0" y="282"/>
                </a:cxn>
                <a:cxn ang="0">
                  <a:pos x="128" y="282"/>
                </a:cxn>
                <a:cxn ang="0">
                  <a:pos x="154" y="254"/>
                </a:cxn>
                <a:cxn ang="0">
                  <a:pos x="158" y="196"/>
                </a:cxn>
                <a:cxn ang="0">
                  <a:pos x="188" y="148"/>
                </a:cxn>
                <a:cxn ang="0">
                  <a:pos x="196" y="70"/>
                </a:cxn>
                <a:cxn ang="0">
                  <a:pos x="237" y="0"/>
                </a:cxn>
                <a:cxn ang="0">
                  <a:pos x="201" y="0"/>
                </a:cxn>
                <a:cxn ang="0">
                  <a:pos x="201" y="0"/>
                </a:cxn>
                <a:cxn ang="0">
                  <a:pos x="201" y="0"/>
                </a:cxn>
              </a:cxnLst>
              <a:rect l="0" t="0" r="r" b="b"/>
              <a:pathLst>
                <a:path w="237" h="282">
                  <a:moveTo>
                    <a:pt x="201" y="0"/>
                  </a:moveTo>
                  <a:lnTo>
                    <a:pt x="183" y="0"/>
                  </a:lnTo>
                  <a:lnTo>
                    <a:pt x="158" y="50"/>
                  </a:lnTo>
                  <a:lnTo>
                    <a:pt x="148" y="92"/>
                  </a:lnTo>
                  <a:lnTo>
                    <a:pt x="120" y="144"/>
                  </a:lnTo>
                  <a:lnTo>
                    <a:pt x="82" y="182"/>
                  </a:lnTo>
                  <a:lnTo>
                    <a:pt x="60" y="232"/>
                  </a:lnTo>
                  <a:lnTo>
                    <a:pt x="0" y="282"/>
                  </a:lnTo>
                  <a:lnTo>
                    <a:pt x="128" y="282"/>
                  </a:lnTo>
                  <a:lnTo>
                    <a:pt x="154" y="254"/>
                  </a:lnTo>
                  <a:lnTo>
                    <a:pt x="158" y="196"/>
                  </a:lnTo>
                  <a:lnTo>
                    <a:pt x="188" y="148"/>
                  </a:lnTo>
                  <a:lnTo>
                    <a:pt x="196" y="70"/>
                  </a:lnTo>
                  <a:lnTo>
                    <a:pt x="237" y="0"/>
                  </a:lnTo>
                  <a:lnTo>
                    <a:pt x="201" y="0"/>
                  </a:lnTo>
                  <a:lnTo>
                    <a:pt x="201" y="0"/>
                  </a:lnTo>
                  <a:lnTo>
                    <a:pt x="201" y="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GB"/>
            </a:p>
          </p:txBody>
        </p:sp>
        <p:sp>
          <p:nvSpPr>
            <p:cNvPr id="7181" name="Freeform 13"/>
            <p:cNvSpPr>
              <a:spLocks/>
            </p:cNvSpPr>
            <p:nvPr/>
          </p:nvSpPr>
          <p:spPr bwMode="ltGray">
            <a:xfrm>
              <a:off x="3674" y="4086"/>
              <a:ext cx="196" cy="234"/>
            </a:xfrm>
            <a:custGeom>
              <a:avLst/>
              <a:gdLst/>
              <a:ahLst/>
              <a:cxnLst>
                <a:cxn ang="0">
                  <a:pos x="167" y="54"/>
                </a:cxn>
                <a:cxn ang="0">
                  <a:pos x="113" y="24"/>
                </a:cxn>
                <a:cxn ang="0">
                  <a:pos x="83" y="0"/>
                </a:cxn>
                <a:cxn ang="0">
                  <a:pos x="80" y="62"/>
                </a:cxn>
                <a:cxn ang="0">
                  <a:pos x="58" y="100"/>
                </a:cxn>
                <a:cxn ang="0">
                  <a:pos x="54" y="160"/>
                </a:cxn>
                <a:cxn ang="0">
                  <a:pos x="36" y="202"/>
                </a:cxn>
                <a:cxn ang="0">
                  <a:pos x="0" y="234"/>
                </a:cxn>
                <a:cxn ang="0">
                  <a:pos x="146" y="234"/>
                </a:cxn>
                <a:cxn ang="0">
                  <a:pos x="170" y="198"/>
                </a:cxn>
                <a:cxn ang="0">
                  <a:pos x="158" y="138"/>
                </a:cxn>
                <a:cxn ang="0">
                  <a:pos x="196" y="100"/>
                </a:cxn>
                <a:cxn ang="0">
                  <a:pos x="191" y="54"/>
                </a:cxn>
                <a:cxn ang="0">
                  <a:pos x="167" y="54"/>
                </a:cxn>
                <a:cxn ang="0">
                  <a:pos x="167" y="54"/>
                </a:cxn>
                <a:cxn ang="0">
                  <a:pos x="167" y="54"/>
                </a:cxn>
              </a:cxnLst>
              <a:rect l="0" t="0" r="r" b="b"/>
              <a:pathLst>
                <a:path w="196" h="234">
                  <a:moveTo>
                    <a:pt x="167" y="54"/>
                  </a:moveTo>
                  <a:lnTo>
                    <a:pt x="113" y="24"/>
                  </a:lnTo>
                  <a:lnTo>
                    <a:pt x="83" y="0"/>
                  </a:lnTo>
                  <a:lnTo>
                    <a:pt x="80" y="62"/>
                  </a:lnTo>
                  <a:lnTo>
                    <a:pt x="58" y="100"/>
                  </a:lnTo>
                  <a:lnTo>
                    <a:pt x="54" y="160"/>
                  </a:lnTo>
                  <a:lnTo>
                    <a:pt x="36" y="202"/>
                  </a:lnTo>
                  <a:lnTo>
                    <a:pt x="0" y="234"/>
                  </a:lnTo>
                  <a:lnTo>
                    <a:pt x="146" y="234"/>
                  </a:lnTo>
                  <a:lnTo>
                    <a:pt x="170" y="198"/>
                  </a:lnTo>
                  <a:lnTo>
                    <a:pt x="158" y="138"/>
                  </a:lnTo>
                  <a:lnTo>
                    <a:pt x="196" y="100"/>
                  </a:lnTo>
                  <a:lnTo>
                    <a:pt x="191" y="54"/>
                  </a:lnTo>
                  <a:lnTo>
                    <a:pt x="167" y="54"/>
                  </a:lnTo>
                  <a:lnTo>
                    <a:pt x="167" y="54"/>
                  </a:lnTo>
                  <a:lnTo>
                    <a:pt x="167" y="54"/>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GB"/>
            </a:p>
          </p:txBody>
        </p:sp>
        <p:sp>
          <p:nvSpPr>
            <p:cNvPr id="7182" name="Freeform 14"/>
            <p:cNvSpPr>
              <a:spLocks/>
            </p:cNvSpPr>
            <p:nvPr/>
          </p:nvSpPr>
          <p:spPr bwMode="ltGray">
            <a:xfrm>
              <a:off x="3476" y="4068"/>
              <a:ext cx="190" cy="252"/>
            </a:xfrm>
            <a:custGeom>
              <a:avLst/>
              <a:gdLst/>
              <a:ahLst/>
              <a:cxnLst>
                <a:cxn ang="0">
                  <a:pos x="190" y="0"/>
                </a:cxn>
                <a:cxn ang="0">
                  <a:pos x="166" y="0"/>
                </a:cxn>
                <a:cxn ang="0">
                  <a:pos x="158" y="38"/>
                </a:cxn>
                <a:cxn ang="0">
                  <a:pos x="138" y="120"/>
                </a:cxn>
                <a:cxn ang="0">
                  <a:pos x="94" y="180"/>
                </a:cxn>
                <a:cxn ang="0">
                  <a:pos x="62" y="234"/>
                </a:cxn>
                <a:cxn ang="0">
                  <a:pos x="0" y="252"/>
                </a:cxn>
                <a:cxn ang="0">
                  <a:pos x="128" y="252"/>
                </a:cxn>
                <a:cxn ang="0">
                  <a:pos x="142" y="188"/>
                </a:cxn>
                <a:cxn ang="0">
                  <a:pos x="186" y="90"/>
                </a:cxn>
                <a:cxn ang="0">
                  <a:pos x="190" y="38"/>
                </a:cxn>
                <a:cxn ang="0">
                  <a:pos x="190" y="0"/>
                </a:cxn>
                <a:cxn ang="0">
                  <a:pos x="190" y="0"/>
                </a:cxn>
                <a:cxn ang="0">
                  <a:pos x="190" y="0"/>
                </a:cxn>
                <a:cxn ang="0">
                  <a:pos x="190" y="0"/>
                </a:cxn>
              </a:cxnLst>
              <a:rect l="0" t="0" r="r" b="b"/>
              <a:pathLst>
                <a:path w="190" h="252">
                  <a:moveTo>
                    <a:pt x="190" y="0"/>
                  </a:moveTo>
                  <a:lnTo>
                    <a:pt x="166" y="0"/>
                  </a:lnTo>
                  <a:lnTo>
                    <a:pt x="158" y="38"/>
                  </a:lnTo>
                  <a:lnTo>
                    <a:pt x="138" y="120"/>
                  </a:lnTo>
                  <a:lnTo>
                    <a:pt x="94" y="180"/>
                  </a:lnTo>
                  <a:lnTo>
                    <a:pt x="62" y="234"/>
                  </a:lnTo>
                  <a:lnTo>
                    <a:pt x="0" y="252"/>
                  </a:lnTo>
                  <a:lnTo>
                    <a:pt x="128" y="252"/>
                  </a:lnTo>
                  <a:lnTo>
                    <a:pt x="142" y="188"/>
                  </a:lnTo>
                  <a:lnTo>
                    <a:pt x="186" y="90"/>
                  </a:lnTo>
                  <a:lnTo>
                    <a:pt x="190" y="38"/>
                  </a:lnTo>
                  <a:lnTo>
                    <a:pt x="190" y="0"/>
                  </a:lnTo>
                  <a:lnTo>
                    <a:pt x="190" y="0"/>
                  </a:lnTo>
                  <a:lnTo>
                    <a:pt x="190" y="0"/>
                  </a:lnTo>
                  <a:lnTo>
                    <a:pt x="190" y="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GB"/>
            </a:p>
          </p:txBody>
        </p:sp>
        <p:sp>
          <p:nvSpPr>
            <p:cNvPr id="7183" name="Freeform 15"/>
            <p:cNvSpPr>
              <a:spLocks/>
            </p:cNvSpPr>
            <p:nvPr/>
          </p:nvSpPr>
          <p:spPr bwMode="ltGray">
            <a:xfrm>
              <a:off x="3170" y="4188"/>
              <a:ext cx="230" cy="132"/>
            </a:xfrm>
            <a:custGeom>
              <a:avLst/>
              <a:gdLst/>
              <a:ahLst/>
              <a:cxnLst>
                <a:cxn ang="0">
                  <a:pos x="197" y="0"/>
                </a:cxn>
                <a:cxn ang="0">
                  <a:pos x="191" y="0"/>
                </a:cxn>
                <a:cxn ang="0">
                  <a:pos x="185" y="0"/>
                </a:cxn>
                <a:cxn ang="0">
                  <a:pos x="173" y="0"/>
                </a:cxn>
                <a:cxn ang="0">
                  <a:pos x="161" y="0"/>
                </a:cxn>
                <a:cxn ang="0">
                  <a:pos x="155" y="0"/>
                </a:cxn>
                <a:cxn ang="0">
                  <a:pos x="138" y="6"/>
                </a:cxn>
                <a:cxn ang="0">
                  <a:pos x="132" y="6"/>
                </a:cxn>
                <a:cxn ang="0">
                  <a:pos x="35" y="18"/>
                </a:cxn>
                <a:cxn ang="0">
                  <a:pos x="11" y="30"/>
                </a:cxn>
                <a:cxn ang="0">
                  <a:pos x="23" y="54"/>
                </a:cxn>
                <a:cxn ang="0">
                  <a:pos x="0" y="100"/>
                </a:cxn>
                <a:cxn ang="0">
                  <a:pos x="0" y="132"/>
                </a:cxn>
                <a:cxn ang="0">
                  <a:pos x="162" y="132"/>
                </a:cxn>
                <a:cxn ang="0">
                  <a:pos x="204" y="88"/>
                </a:cxn>
                <a:cxn ang="0">
                  <a:pos x="230" y="46"/>
                </a:cxn>
                <a:cxn ang="0">
                  <a:pos x="214" y="24"/>
                </a:cxn>
                <a:cxn ang="0">
                  <a:pos x="215" y="0"/>
                </a:cxn>
                <a:cxn ang="0">
                  <a:pos x="209" y="0"/>
                </a:cxn>
                <a:cxn ang="0">
                  <a:pos x="203" y="0"/>
                </a:cxn>
                <a:cxn ang="0">
                  <a:pos x="203" y="0"/>
                </a:cxn>
                <a:cxn ang="0">
                  <a:pos x="197" y="0"/>
                </a:cxn>
                <a:cxn ang="0">
                  <a:pos x="197" y="0"/>
                </a:cxn>
                <a:cxn ang="0">
                  <a:pos x="197" y="0"/>
                </a:cxn>
              </a:cxnLst>
              <a:rect l="0" t="0" r="r" b="b"/>
              <a:pathLst>
                <a:path w="230" h="132">
                  <a:moveTo>
                    <a:pt x="197" y="0"/>
                  </a:moveTo>
                  <a:lnTo>
                    <a:pt x="191" y="0"/>
                  </a:lnTo>
                  <a:lnTo>
                    <a:pt x="185" y="0"/>
                  </a:lnTo>
                  <a:lnTo>
                    <a:pt x="173" y="0"/>
                  </a:lnTo>
                  <a:lnTo>
                    <a:pt x="161" y="0"/>
                  </a:lnTo>
                  <a:lnTo>
                    <a:pt x="155" y="0"/>
                  </a:lnTo>
                  <a:lnTo>
                    <a:pt x="138" y="6"/>
                  </a:lnTo>
                  <a:lnTo>
                    <a:pt x="132" y="6"/>
                  </a:lnTo>
                  <a:lnTo>
                    <a:pt x="35" y="18"/>
                  </a:lnTo>
                  <a:lnTo>
                    <a:pt x="11" y="30"/>
                  </a:lnTo>
                  <a:lnTo>
                    <a:pt x="23" y="54"/>
                  </a:lnTo>
                  <a:lnTo>
                    <a:pt x="0" y="100"/>
                  </a:lnTo>
                  <a:lnTo>
                    <a:pt x="0" y="132"/>
                  </a:lnTo>
                  <a:lnTo>
                    <a:pt x="162" y="132"/>
                  </a:lnTo>
                  <a:lnTo>
                    <a:pt x="204" y="88"/>
                  </a:lnTo>
                  <a:lnTo>
                    <a:pt x="230" y="46"/>
                  </a:lnTo>
                  <a:lnTo>
                    <a:pt x="214" y="24"/>
                  </a:lnTo>
                  <a:lnTo>
                    <a:pt x="215" y="0"/>
                  </a:lnTo>
                  <a:lnTo>
                    <a:pt x="209" y="0"/>
                  </a:lnTo>
                  <a:lnTo>
                    <a:pt x="203" y="0"/>
                  </a:lnTo>
                  <a:lnTo>
                    <a:pt x="203" y="0"/>
                  </a:lnTo>
                  <a:lnTo>
                    <a:pt x="197" y="0"/>
                  </a:lnTo>
                  <a:lnTo>
                    <a:pt x="197" y="0"/>
                  </a:lnTo>
                  <a:lnTo>
                    <a:pt x="197" y="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GB"/>
            </a:p>
          </p:txBody>
        </p:sp>
        <p:sp>
          <p:nvSpPr>
            <p:cNvPr id="7184" name="Freeform 16"/>
            <p:cNvSpPr>
              <a:spLocks/>
            </p:cNvSpPr>
            <p:nvPr/>
          </p:nvSpPr>
          <p:spPr bwMode="ltGray">
            <a:xfrm>
              <a:off x="3044" y="4218"/>
              <a:ext cx="89" cy="102"/>
            </a:xfrm>
            <a:custGeom>
              <a:avLst/>
              <a:gdLst/>
              <a:ahLst/>
              <a:cxnLst>
                <a:cxn ang="0">
                  <a:pos x="71" y="0"/>
                </a:cxn>
                <a:cxn ang="0">
                  <a:pos x="66" y="48"/>
                </a:cxn>
                <a:cxn ang="0">
                  <a:pos x="30" y="72"/>
                </a:cxn>
                <a:cxn ang="0">
                  <a:pos x="0" y="102"/>
                </a:cxn>
                <a:cxn ang="0">
                  <a:pos x="66" y="102"/>
                </a:cxn>
                <a:cxn ang="0">
                  <a:pos x="88" y="56"/>
                </a:cxn>
                <a:cxn ang="0">
                  <a:pos x="89" y="6"/>
                </a:cxn>
                <a:cxn ang="0">
                  <a:pos x="71" y="0"/>
                </a:cxn>
                <a:cxn ang="0">
                  <a:pos x="71" y="0"/>
                </a:cxn>
                <a:cxn ang="0">
                  <a:pos x="71" y="0"/>
                </a:cxn>
              </a:cxnLst>
              <a:rect l="0" t="0" r="r" b="b"/>
              <a:pathLst>
                <a:path w="89" h="102">
                  <a:moveTo>
                    <a:pt x="71" y="0"/>
                  </a:moveTo>
                  <a:lnTo>
                    <a:pt x="66" y="48"/>
                  </a:lnTo>
                  <a:lnTo>
                    <a:pt x="30" y="72"/>
                  </a:lnTo>
                  <a:lnTo>
                    <a:pt x="0" y="102"/>
                  </a:lnTo>
                  <a:lnTo>
                    <a:pt x="66" y="102"/>
                  </a:lnTo>
                  <a:lnTo>
                    <a:pt x="88" y="56"/>
                  </a:lnTo>
                  <a:lnTo>
                    <a:pt x="89" y="6"/>
                  </a:lnTo>
                  <a:lnTo>
                    <a:pt x="71" y="0"/>
                  </a:lnTo>
                  <a:lnTo>
                    <a:pt x="71" y="0"/>
                  </a:lnTo>
                  <a:lnTo>
                    <a:pt x="71" y="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GB"/>
            </a:p>
          </p:txBody>
        </p:sp>
        <p:sp>
          <p:nvSpPr>
            <p:cNvPr id="7185" name="Freeform 17"/>
            <p:cNvSpPr>
              <a:spLocks/>
            </p:cNvSpPr>
            <p:nvPr/>
          </p:nvSpPr>
          <p:spPr bwMode="ltGray">
            <a:xfrm>
              <a:off x="5482" y="3367"/>
              <a:ext cx="278" cy="953"/>
            </a:xfrm>
            <a:custGeom>
              <a:avLst/>
              <a:gdLst/>
              <a:ahLst/>
              <a:cxnLst>
                <a:cxn ang="0">
                  <a:pos x="278" y="24"/>
                </a:cxn>
                <a:cxn ang="0">
                  <a:pos x="272" y="24"/>
                </a:cxn>
                <a:cxn ang="0">
                  <a:pos x="272" y="18"/>
                </a:cxn>
                <a:cxn ang="0">
                  <a:pos x="266" y="18"/>
                </a:cxn>
                <a:cxn ang="0">
                  <a:pos x="254" y="12"/>
                </a:cxn>
                <a:cxn ang="0">
                  <a:pos x="236" y="6"/>
                </a:cxn>
                <a:cxn ang="0">
                  <a:pos x="212" y="0"/>
                </a:cxn>
                <a:cxn ang="0">
                  <a:pos x="206" y="6"/>
                </a:cxn>
                <a:cxn ang="0">
                  <a:pos x="198" y="129"/>
                </a:cxn>
                <a:cxn ang="0">
                  <a:pos x="184" y="209"/>
                </a:cxn>
                <a:cxn ang="0">
                  <a:pos x="182" y="249"/>
                </a:cxn>
                <a:cxn ang="0">
                  <a:pos x="200" y="339"/>
                </a:cxn>
                <a:cxn ang="0">
                  <a:pos x="186" y="481"/>
                </a:cxn>
                <a:cxn ang="0">
                  <a:pos x="176" y="521"/>
                </a:cxn>
                <a:cxn ang="0">
                  <a:pos x="156" y="601"/>
                </a:cxn>
                <a:cxn ang="0">
                  <a:pos x="172" y="681"/>
                </a:cxn>
                <a:cxn ang="0">
                  <a:pos x="138" y="765"/>
                </a:cxn>
                <a:cxn ang="0">
                  <a:pos x="96" y="847"/>
                </a:cxn>
                <a:cxn ang="0">
                  <a:pos x="50" y="899"/>
                </a:cxn>
                <a:cxn ang="0">
                  <a:pos x="0" y="953"/>
                </a:cxn>
                <a:cxn ang="0">
                  <a:pos x="278" y="953"/>
                </a:cxn>
                <a:cxn ang="0">
                  <a:pos x="278" y="24"/>
                </a:cxn>
                <a:cxn ang="0">
                  <a:pos x="278" y="24"/>
                </a:cxn>
                <a:cxn ang="0">
                  <a:pos x="278" y="24"/>
                </a:cxn>
              </a:cxnLst>
              <a:rect l="0" t="0" r="r" b="b"/>
              <a:pathLst>
                <a:path w="278" h="953">
                  <a:moveTo>
                    <a:pt x="278" y="24"/>
                  </a:moveTo>
                  <a:lnTo>
                    <a:pt x="272" y="24"/>
                  </a:lnTo>
                  <a:lnTo>
                    <a:pt x="272" y="18"/>
                  </a:lnTo>
                  <a:lnTo>
                    <a:pt x="266" y="18"/>
                  </a:lnTo>
                  <a:lnTo>
                    <a:pt x="254" y="12"/>
                  </a:lnTo>
                  <a:lnTo>
                    <a:pt x="236" y="6"/>
                  </a:lnTo>
                  <a:lnTo>
                    <a:pt x="212" y="0"/>
                  </a:lnTo>
                  <a:lnTo>
                    <a:pt x="206" y="6"/>
                  </a:lnTo>
                  <a:lnTo>
                    <a:pt x="198" y="129"/>
                  </a:lnTo>
                  <a:lnTo>
                    <a:pt x="184" y="209"/>
                  </a:lnTo>
                  <a:lnTo>
                    <a:pt x="182" y="249"/>
                  </a:lnTo>
                  <a:lnTo>
                    <a:pt x="200" y="339"/>
                  </a:lnTo>
                  <a:lnTo>
                    <a:pt x="186" y="481"/>
                  </a:lnTo>
                  <a:lnTo>
                    <a:pt x="176" y="521"/>
                  </a:lnTo>
                  <a:lnTo>
                    <a:pt x="156" y="601"/>
                  </a:lnTo>
                  <a:lnTo>
                    <a:pt x="172" y="681"/>
                  </a:lnTo>
                  <a:lnTo>
                    <a:pt x="138" y="765"/>
                  </a:lnTo>
                  <a:lnTo>
                    <a:pt x="96" y="847"/>
                  </a:lnTo>
                  <a:lnTo>
                    <a:pt x="50" y="899"/>
                  </a:lnTo>
                  <a:lnTo>
                    <a:pt x="0" y="953"/>
                  </a:lnTo>
                  <a:lnTo>
                    <a:pt x="278" y="953"/>
                  </a:lnTo>
                  <a:lnTo>
                    <a:pt x="278" y="24"/>
                  </a:lnTo>
                  <a:lnTo>
                    <a:pt x="278" y="24"/>
                  </a:lnTo>
                  <a:lnTo>
                    <a:pt x="278" y="24"/>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GB"/>
            </a:p>
          </p:txBody>
        </p:sp>
      </p:grpSp>
      <p:sp>
        <p:nvSpPr>
          <p:cNvPr id="7186" name="Rectangle 18"/>
          <p:cNvSpPr>
            <a:spLocks noGrp="1" noChangeArrowheads="1"/>
          </p:cNvSpPr>
          <p:nvPr>
            <p:ph type="ctrTitle" sz="quarter"/>
          </p:nvPr>
        </p:nvSpPr>
        <p:spPr>
          <a:xfrm>
            <a:off x="685800" y="1600200"/>
            <a:ext cx="7772400" cy="1828800"/>
          </a:xfrm>
        </p:spPr>
        <p:txBody>
          <a:bodyPr anchor="b"/>
          <a:lstStyle>
            <a:lvl1pPr>
              <a:defRPr sz="5700"/>
            </a:lvl1pPr>
          </a:lstStyle>
          <a:p>
            <a:r>
              <a:rPr lang="en-GB"/>
              <a:t>Click to edit Master title style</a:t>
            </a:r>
          </a:p>
        </p:txBody>
      </p:sp>
      <p:sp>
        <p:nvSpPr>
          <p:cNvPr id="7187" name="Rectangle 19"/>
          <p:cNvSpPr>
            <a:spLocks noGrp="1" noChangeArrowheads="1"/>
          </p:cNvSpPr>
          <p:nvPr>
            <p:ph type="subTitle" sz="quarter" idx="1"/>
          </p:nvPr>
        </p:nvSpPr>
        <p:spPr>
          <a:xfrm>
            <a:off x="1371600" y="3733800"/>
            <a:ext cx="6400800" cy="1752600"/>
          </a:xfrm>
        </p:spPr>
        <p:txBody>
          <a:bodyPr/>
          <a:lstStyle>
            <a:lvl1pPr marL="0" indent="0" algn="ctr">
              <a:buFont typeface="Wingdings" pitchFamily="2" charset="2"/>
              <a:buNone/>
              <a:defRPr sz="3600"/>
            </a:lvl1pPr>
          </a:lstStyle>
          <a:p>
            <a:r>
              <a:rPr lang="en-GB"/>
              <a:t>Click to edit Master subtitle style</a:t>
            </a:r>
          </a:p>
        </p:txBody>
      </p:sp>
      <p:sp>
        <p:nvSpPr>
          <p:cNvPr id="7188" name="Rectangle 20"/>
          <p:cNvSpPr>
            <a:spLocks noGrp="1" noChangeArrowheads="1"/>
          </p:cNvSpPr>
          <p:nvPr>
            <p:ph type="dt" sz="quarter" idx="2"/>
          </p:nvPr>
        </p:nvSpPr>
        <p:spPr/>
        <p:txBody>
          <a:bodyPr/>
          <a:lstStyle>
            <a:lvl1pPr>
              <a:defRPr/>
            </a:lvl1pPr>
          </a:lstStyle>
          <a:p>
            <a:endParaRPr lang="en-GB"/>
          </a:p>
        </p:txBody>
      </p:sp>
      <p:sp>
        <p:nvSpPr>
          <p:cNvPr id="7189" name="Rectangle 21"/>
          <p:cNvSpPr>
            <a:spLocks noGrp="1" noChangeArrowheads="1"/>
          </p:cNvSpPr>
          <p:nvPr>
            <p:ph type="ftr" sz="quarter" idx="3"/>
          </p:nvPr>
        </p:nvSpPr>
        <p:spPr/>
        <p:txBody>
          <a:bodyPr/>
          <a:lstStyle>
            <a:lvl1pPr>
              <a:defRPr/>
            </a:lvl1pPr>
          </a:lstStyle>
          <a:p>
            <a:endParaRPr lang="en-GB"/>
          </a:p>
        </p:txBody>
      </p:sp>
      <p:sp>
        <p:nvSpPr>
          <p:cNvPr id="7190" name="Rectangle 22"/>
          <p:cNvSpPr>
            <a:spLocks noGrp="1" noChangeArrowheads="1"/>
          </p:cNvSpPr>
          <p:nvPr>
            <p:ph type="sldNum" sz="quarter" idx="4"/>
          </p:nvPr>
        </p:nvSpPr>
        <p:spPr/>
        <p:txBody>
          <a:bodyPr/>
          <a:lstStyle>
            <a:lvl1pPr>
              <a:defRPr/>
            </a:lvl1pPr>
          </a:lstStyle>
          <a:p>
            <a:fld id="{02FF10BC-567E-4B10-9F6E-284B3994306F}"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F1999B50-F2A0-4288-AED8-064412646C0F}"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268037CF-B47E-48B0-95D1-A5BBBA54C598}"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6C197A6E-EB89-461A-87A1-D9FB8285E1B1}"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741FF9D6-6729-473C-ADE5-436F22EF30C7}"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B8A55F85-4A97-4D20-9E10-420451594828}"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CB85C587-2DEA-4D02-95BE-DB4F3A31757D}"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8F3C39DD-4F29-444C-B000-450AEC194977}"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40ADD53F-7EFE-4786-B40E-19BA637F812E}"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36E9EE7C-91D2-498D-B0D7-8FDDC7EC8AD2}"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DE24A045-97CE-4B2D-A4A4-9AC67A531BCE}"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63529"/>
                <a:invGamma/>
              </a:schemeClr>
            </a:gs>
          </a:gsLst>
          <a:lin ang="5400000" scaled="1"/>
        </a:gradFill>
        <a:effectLst/>
      </p:bgPr>
    </p:bg>
    <p:spTree>
      <p:nvGrpSpPr>
        <p:cNvPr id="1" name=""/>
        <p:cNvGrpSpPr/>
        <p:nvPr/>
      </p:nvGrpSpPr>
      <p:grpSpPr>
        <a:xfrm>
          <a:off x="0" y="0"/>
          <a:ext cx="0" cy="0"/>
          <a:chOff x="0" y="0"/>
          <a:chExt cx="0" cy="0"/>
        </a:xfrm>
      </p:grpSpPr>
      <p:grpSp>
        <p:nvGrpSpPr>
          <p:cNvPr id="6146" name="Group 2"/>
          <p:cNvGrpSpPr>
            <a:grpSpLocks/>
          </p:cNvGrpSpPr>
          <p:nvPr/>
        </p:nvGrpSpPr>
        <p:grpSpPr bwMode="auto">
          <a:xfrm>
            <a:off x="4716463" y="5345113"/>
            <a:ext cx="4427537" cy="1512887"/>
            <a:chOff x="2971" y="3367"/>
            <a:chExt cx="2789" cy="953"/>
          </a:xfrm>
        </p:grpSpPr>
        <p:sp>
          <p:nvSpPr>
            <p:cNvPr id="6147" name="Freeform 3"/>
            <p:cNvSpPr>
              <a:spLocks/>
            </p:cNvSpPr>
            <p:nvPr/>
          </p:nvSpPr>
          <p:spPr bwMode="ltGray">
            <a:xfrm>
              <a:off x="2971" y="3367"/>
              <a:ext cx="2789" cy="953"/>
            </a:xfrm>
            <a:custGeom>
              <a:avLst/>
              <a:gdLst/>
              <a:ahLst/>
              <a:cxnLst>
                <a:cxn ang="0">
                  <a:pos x="2768" y="18"/>
                </a:cxn>
                <a:cxn ang="0">
                  <a:pos x="2678" y="24"/>
                </a:cxn>
                <a:cxn ang="0">
                  <a:pos x="2613" y="102"/>
                </a:cxn>
                <a:cxn ang="0">
                  <a:pos x="2511" y="156"/>
                </a:cxn>
                <a:cxn ang="0">
                  <a:pos x="2505" y="222"/>
                </a:cxn>
                <a:cxn ang="0">
                  <a:pos x="2487" y="246"/>
                </a:cxn>
                <a:cxn ang="0">
                  <a:pos x="2469" y="252"/>
                </a:cxn>
                <a:cxn ang="0">
                  <a:pos x="2397" y="210"/>
                </a:cxn>
                <a:cxn ang="0">
                  <a:pos x="2260" y="192"/>
                </a:cxn>
                <a:cxn ang="0">
                  <a:pos x="2236" y="186"/>
                </a:cxn>
                <a:cxn ang="0">
                  <a:pos x="2218" y="192"/>
                </a:cxn>
                <a:cxn ang="0">
                  <a:pos x="2146" y="228"/>
                </a:cxn>
                <a:cxn ang="0">
                  <a:pos x="2110" y="240"/>
                </a:cxn>
                <a:cxn ang="0">
                  <a:pos x="2086" y="246"/>
                </a:cxn>
                <a:cxn ang="0">
                  <a:pos x="2074" y="258"/>
                </a:cxn>
                <a:cxn ang="0">
                  <a:pos x="2074" y="276"/>
                </a:cxn>
                <a:cxn ang="0">
                  <a:pos x="2051" y="300"/>
                </a:cxn>
                <a:cxn ang="0">
                  <a:pos x="2033" y="312"/>
                </a:cxn>
                <a:cxn ang="0">
                  <a:pos x="2021" y="324"/>
                </a:cxn>
                <a:cxn ang="0">
                  <a:pos x="2009" y="336"/>
                </a:cxn>
                <a:cxn ang="0">
                  <a:pos x="1979" y="342"/>
                </a:cxn>
                <a:cxn ang="0">
                  <a:pos x="1913" y="336"/>
                </a:cxn>
                <a:cxn ang="0">
                  <a:pos x="1877" y="330"/>
                </a:cxn>
                <a:cxn ang="0">
                  <a:pos x="1865" y="342"/>
                </a:cxn>
                <a:cxn ang="0">
                  <a:pos x="1853" y="354"/>
                </a:cxn>
                <a:cxn ang="0">
                  <a:pos x="1823" y="360"/>
                </a:cxn>
                <a:cxn ang="0">
                  <a:pos x="1764" y="342"/>
                </a:cxn>
                <a:cxn ang="0">
                  <a:pos x="1740" y="342"/>
                </a:cxn>
                <a:cxn ang="0">
                  <a:pos x="1716" y="354"/>
                </a:cxn>
                <a:cxn ang="0">
                  <a:pos x="1656" y="425"/>
                </a:cxn>
                <a:cxn ang="0">
                  <a:pos x="1614" y="569"/>
                </a:cxn>
                <a:cxn ang="0">
                  <a:pos x="1614" y="593"/>
                </a:cxn>
                <a:cxn ang="0">
                  <a:pos x="1620" y="641"/>
                </a:cxn>
                <a:cxn ang="0">
                  <a:pos x="1638" y="659"/>
                </a:cxn>
                <a:cxn ang="0">
                  <a:pos x="1632" y="671"/>
                </a:cxn>
                <a:cxn ang="0">
                  <a:pos x="1620" y="683"/>
                </a:cxn>
                <a:cxn ang="0">
                  <a:pos x="1542" y="689"/>
                </a:cxn>
                <a:cxn ang="0">
                  <a:pos x="1465" y="629"/>
                </a:cxn>
                <a:cxn ang="0">
                  <a:pos x="1333" y="587"/>
                </a:cxn>
                <a:cxn ang="0">
                  <a:pos x="1184" y="671"/>
                </a:cxn>
                <a:cxn ang="0">
                  <a:pos x="1016" y="731"/>
                </a:cxn>
                <a:cxn ang="0">
                  <a:pos x="813" y="743"/>
                </a:cxn>
                <a:cxn ang="0">
                  <a:pos x="628" y="701"/>
                </a:cxn>
                <a:cxn ang="0">
                  <a:pos x="568" y="695"/>
                </a:cxn>
                <a:cxn ang="0">
                  <a:pos x="556" y="701"/>
                </a:cxn>
                <a:cxn ang="0">
                  <a:pos x="520" y="731"/>
                </a:cxn>
                <a:cxn ang="0">
                  <a:pos x="436" y="809"/>
                </a:cxn>
                <a:cxn ang="0">
                  <a:pos x="406" y="821"/>
                </a:cxn>
                <a:cxn ang="0">
                  <a:pos x="382" y="821"/>
                </a:cxn>
                <a:cxn ang="0">
                  <a:pos x="335" y="827"/>
                </a:cxn>
                <a:cxn ang="0">
                  <a:pos x="209" y="851"/>
                </a:cxn>
                <a:cxn ang="0">
                  <a:pos x="173" y="857"/>
                </a:cxn>
                <a:cxn ang="0">
                  <a:pos x="125" y="851"/>
                </a:cxn>
                <a:cxn ang="0">
                  <a:pos x="107" y="857"/>
                </a:cxn>
                <a:cxn ang="0">
                  <a:pos x="101" y="875"/>
                </a:cxn>
                <a:cxn ang="0">
                  <a:pos x="83" y="887"/>
                </a:cxn>
                <a:cxn ang="0">
                  <a:pos x="48" y="899"/>
                </a:cxn>
                <a:cxn ang="0">
                  <a:pos x="2780" y="24"/>
                </a:cxn>
              </a:cxnLst>
              <a:rect l="0" t="0" r="r" b="b"/>
              <a:pathLst>
                <a:path w="2780" h="953">
                  <a:moveTo>
                    <a:pt x="2780" y="24"/>
                  </a:moveTo>
                  <a:lnTo>
                    <a:pt x="2774" y="24"/>
                  </a:lnTo>
                  <a:lnTo>
                    <a:pt x="2774" y="18"/>
                  </a:lnTo>
                  <a:lnTo>
                    <a:pt x="2768" y="18"/>
                  </a:lnTo>
                  <a:lnTo>
                    <a:pt x="2756" y="12"/>
                  </a:lnTo>
                  <a:lnTo>
                    <a:pt x="2738" y="6"/>
                  </a:lnTo>
                  <a:lnTo>
                    <a:pt x="2714" y="0"/>
                  </a:lnTo>
                  <a:lnTo>
                    <a:pt x="2678" y="24"/>
                  </a:lnTo>
                  <a:lnTo>
                    <a:pt x="2643" y="54"/>
                  </a:lnTo>
                  <a:lnTo>
                    <a:pt x="2619" y="90"/>
                  </a:lnTo>
                  <a:lnTo>
                    <a:pt x="2613" y="96"/>
                  </a:lnTo>
                  <a:lnTo>
                    <a:pt x="2613" y="102"/>
                  </a:lnTo>
                  <a:lnTo>
                    <a:pt x="2601" y="108"/>
                  </a:lnTo>
                  <a:lnTo>
                    <a:pt x="2583" y="120"/>
                  </a:lnTo>
                  <a:lnTo>
                    <a:pt x="2541" y="132"/>
                  </a:lnTo>
                  <a:lnTo>
                    <a:pt x="2511" y="156"/>
                  </a:lnTo>
                  <a:lnTo>
                    <a:pt x="2511" y="204"/>
                  </a:lnTo>
                  <a:lnTo>
                    <a:pt x="2511" y="210"/>
                  </a:lnTo>
                  <a:lnTo>
                    <a:pt x="2505" y="216"/>
                  </a:lnTo>
                  <a:lnTo>
                    <a:pt x="2505" y="222"/>
                  </a:lnTo>
                  <a:lnTo>
                    <a:pt x="2499" y="228"/>
                  </a:lnTo>
                  <a:lnTo>
                    <a:pt x="2499" y="240"/>
                  </a:lnTo>
                  <a:lnTo>
                    <a:pt x="2493" y="246"/>
                  </a:lnTo>
                  <a:lnTo>
                    <a:pt x="2487" y="246"/>
                  </a:lnTo>
                  <a:lnTo>
                    <a:pt x="2487" y="252"/>
                  </a:lnTo>
                  <a:lnTo>
                    <a:pt x="2481" y="252"/>
                  </a:lnTo>
                  <a:lnTo>
                    <a:pt x="2475" y="252"/>
                  </a:lnTo>
                  <a:lnTo>
                    <a:pt x="2469" y="252"/>
                  </a:lnTo>
                  <a:lnTo>
                    <a:pt x="2457" y="252"/>
                  </a:lnTo>
                  <a:lnTo>
                    <a:pt x="2439" y="258"/>
                  </a:lnTo>
                  <a:lnTo>
                    <a:pt x="2415" y="222"/>
                  </a:lnTo>
                  <a:lnTo>
                    <a:pt x="2397" y="210"/>
                  </a:lnTo>
                  <a:lnTo>
                    <a:pt x="2373" y="216"/>
                  </a:lnTo>
                  <a:lnTo>
                    <a:pt x="2332" y="216"/>
                  </a:lnTo>
                  <a:lnTo>
                    <a:pt x="2296" y="204"/>
                  </a:lnTo>
                  <a:lnTo>
                    <a:pt x="2260" y="192"/>
                  </a:lnTo>
                  <a:lnTo>
                    <a:pt x="2260" y="192"/>
                  </a:lnTo>
                  <a:lnTo>
                    <a:pt x="2248" y="186"/>
                  </a:lnTo>
                  <a:lnTo>
                    <a:pt x="2242" y="186"/>
                  </a:lnTo>
                  <a:lnTo>
                    <a:pt x="2236" y="186"/>
                  </a:lnTo>
                  <a:lnTo>
                    <a:pt x="2230" y="186"/>
                  </a:lnTo>
                  <a:lnTo>
                    <a:pt x="2224" y="192"/>
                  </a:lnTo>
                  <a:lnTo>
                    <a:pt x="2224" y="192"/>
                  </a:lnTo>
                  <a:lnTo>
                    <a:pt x="2218" y="192"/>
                  </a:lnTo>
                  <a:lnTo>
                    <a:pt x="2212" y="198"/>
                  </a:lnTo>
                  <a:lnTo>
                    <a:pt x="2194" y="204"/>
                  </a:lnTo>
                  <a:lnTo>
                    <a:pt x="2170" y="210"/>
                  </a:lnTo>
                  <a:lnTo>
                    <a:pt x="2146" y="228"/>
                  </a:lnTo>
                  <a:lnTo>
                    <a:pt x="2122" y="240"/>
                  </a:lnTo>
                  <a:lnTo>
                    <a:pt x="2116" y="240"/>
                  </a:lnTo>
                  <a:lnTo>
                    <a:pt x="2110" y="240"/>
                  </a:lnTo>
                  <a:lnTo>
                    <a:pt x="2110" y="240"/>
                  </a:lnTo>
                  <a:lnTo>
                    <a:pt x="2104" y="240"/>
                  </a:lnTo>
                  <a:lnTo>
                    <a:pt x="2098" y="246"/>
                  </a:lnTo>
                  <a:lnTo>
                    <a:pt x="2092" y="246"/>
                  </a:lnTo>
                  <a:lnTo>
                    <a:pt x="2086" y="246"/>
                  </a:lnTo>
                  <a:lnTo>
                    <a:pt x="2080" y="252"/>
                  </a:lnTo>
                  <a:lnTo>
                    <a:pt x="2080" y="258"/>
                  </a:lnTo>
                  <a:lnTo>
                    <a:pt x="2074" y="258"/>
                  </a:lnTo>
                  <a:lnTo>
                    <a:pt x="2074" y="258"/>
                  </a:lnTo>
                  <a:lnTo>
                    <a:pt x="2074" y="264"/>
                  </a:lnTo>
                  <a:lnTo>
                    <a:pt x="2074" y="264"/>
                  </a:lnTo>
                  <a:lnTo>
                    <a:pt x="2074" y="270"/>
                  </a:lnTo>
                  <a:lnTo>
                    <a:pt x="2074" y="276"/>
                  </a:lnTo>
                  <a:lnTo>
                    <a:pt x="2069" y="288"/>
                  </a:lnTo>
                  <a:lnTo>
                    <a:pt x="2057" y="300"/>
                  </a:lnTo>
                  <a:lnTo>
                    <a:pt x="2057" y="300"/>
                  </a:lnTo>
                  <a:lnTo>
                    <a:pt x="2051" y="300"/>
                  </a:lnTo>
                  <a:lnTo>
                    <a:pt x="2045" y="300"/>
                  </a:lnTo>
                  <a:lnTo>
                    <a:pt x="2039" y="306"/>
                  </a:lnTo>
                  <a:lnTo>
                    <a:pt x="2033" y="306"/>
                  </a:lnTo>
                  <a:lnTo>
                    <a:pt x="2033" y="312"/>
                  </a:lnTo>
                  <a:lnTo>
                    <a:pt x="2027" y="312"/>
                  </a:lnTo>
                  <a:lnTo>
                    <a:pt x="2027" y="318"/>
                  </a:lnTo>
                  <a:lnTo>
                    <a:pt x="2027" y="318"/>
                  </a:lnTo>
                  <a:lnTo>
                    <a:pt x="2021" y="324"/>
                  </a:lnTo>
                  <a:lnTo>
                    <a:pt x="2021" y="324"/>
                  </a:lnTo>
                  <a:lnTo>
                    <a:pt x="2015" y="330"/>
                  </a:lnTo>
                  <a:lnTo>
                    <a:pt x="2015" y="330"/>
                  </a:lnTo>
                  <a:lnTo>
                    <a:pt x="2009" y="336"/>
                  </a:lnTo>
                  <a:lnTo>
                    <a:pt x="1997" y="336"/>
                  </a:lnTo>
                  <a:lnTo>
                    <a:pt x="1991" y="342"/>
                  </a:lnTo>
                  <a:lnTo>
                    <a:pt x="1985" y="342"/>
                  </a:lnTo>
                  <a:lnTo>
                    <a:pt x="1979" y="342"/>
                  </a:lnTo>
                  <a:lnTo>
                    <a:pt x="1961" y="336"/>
                  </a:lnTo>
                  <a:lnTo>
                    <a:pt x="1925" y="336"/>
                  </a:lnTo>
                  <a:lnTo>
                    <a:pt x="1919" y="336"/>
                  </a:lnTo>
                  <a:lnTo>
                    <a:pt x="1913" y="336"/>
                  </a:lnTo>
                  <a:lnTo>
                    <a:pt x="1895" y="330"/>
                  </a:lnTo>
                  <a:lnTo>
                    <a:pt x="1889" y="330"/>
                  </a:lnTo>
                  <a:lnTo>
                    <a:pt x="1883" y="330"/>
                  </a:lnTo>
                  <a:lnTo>
                    <a:pt x="1877" y="330"/>
                  </a:lnTo>
                  <a:lnTo>
                    <a:pt x="1877" y="330"/>
                  </a:lnTo>
                  <a:lnTo>
                    <a:pt x="1871" y="336"/>
                  </a:lnTo>
                  <a:lnTo>
                    <a:pt x="1871" y="336"/>
                  </a:lnTo>
                  <a:lnTo>
                    <a:pt x="1865" y="342"/>
                  </a:lnTo>
                  <a:lnTo>
                    <a:pt x="1865" y="342"/>
                  </a:lnTo>
                  <a:lnTo>
                    <a:pt x="1859" y="348"/>
                  </a:lnTo>
                  <a:lnTo>
                    <a:pt x="1859" y="348"/>
                  </a:lnTo>
                  <a:lnTo>
                    <a:pt x="1853" y="354"/>
                  </a:lnTo>
                  <a:lnTo>
                    <a:pt x="1847" y="354"/>
                  </a:lnTo>
                  <a:lnTo>
                    <a:pt x="1835" y="360"/>
                  </a:lnTo>
                  <a:lnTo>
                    <a:pt x="1829" y="360"/>
                  </a:lnTo>
                  <a:lnTo>
                    <a:pt x="1823" y="360"/>
                  </a:lnTo>
                  <a:lnTo>
                    <a:pt x="1817" y="360"/>
                  </a:lnTo>
                  <a:lnTo>
                    <a:pt x="1776" y="342"/>
                  </a:lnTo>
                  <a:lnTo>
                    <a:pt x="1770" y="342"/>
                  </a:lnTo>
                  <a:lnTo>
                    <a:pt x="1764" y="342"/>
                  </a:lnTo>
                  <a:lnTo>
                    <a:pt x="1758" y="342"/>
                  </a:lnTo>
                  <a:lnTo>
                    <a:pt x="1746" y="342"/>
                  </a:lnTo>
                  <a:lnTo>
                    <a:pt x="1746" y="342"/>
                  </a:lnTo>
                  <a:lnTo>
                    <a:pt x="1740" y="342"/>
                  </a:lnTo>
                  <a:lnTo>
                    <a:pt x="1734" y="342"/>
                  </a:lnTo>
                  <a:lnTo>
                    <a:pt x="1728" y="348"/>
                  </a:lnTo>
                  <a:lnTo>
                    <a:pt x="1722" y="348"/>
                  </a:lnTo>
                  <a:lnTo>
                    <a:pt x="1716" y="354"/>
                  </a:lnTo>
                  <a:lnTo>
                    <a:pt x="1704" y="366"/>
                  </a:lnTo>
                  <a:lnTo>
                    <a:pt x="1698" y="378"/>
                  </a:lnTo>
                  <a:lnTo>
                    <a:pt x="1674" y="402"/>
                  </a:lnTo>
                  <a:lnTo>
                    <a:pt x="1656" y="425"/>
                  </a:lnTo>
                  <a:lnTo>
                    <a:pt x="1632" y="461"/>
                  </a:lnTo>
                  <a:lnTo>
                    <a:pt x="1614" y="509"/>
                  </a:lnTo>
                  <a:lnTo>
                    <a:pt x="1614" y="563"/>
                  </a:lnTo>
                  <a:lnTo>
                    <a:pt x="1614" y="569"/>
                  </a:lnTo>
                  <a:lnTo>
                    <a:pt x="1614" y="575"/>
                  </a:lnTo>
                  <a:lnTo>
                    <a:pt x="1614" y="581"/>
                  </a:lnTo>
                  <a:lnTo>
                    <a:pt x="1614" y="587"/>
                  </a:lnTo>
                  <a:lnTo>
                    <a:pt x="1614" y="593"/>
                  </a:lnTo>
                  <a:lnTo>
                    <a:pt x="1614" y="599"/>
                  </a:lnTo>
                  <a:lnTo>
                    <a:pt x="1614" y="605"/>
                  </a:lnTo>
                  <a:lnTo>
                    <a:pt x="1614" y="617"/>
                  </a:lnTo>
                  <a:lnTo>
                    <a:pt x="1620" y="641"/>
                  </a:lnTo>
                  <a:lnTo>
                    <a:pt x="1626" y="641"/>
                  </a:lnTo>
                  <a:lnTo>
                    <a:pt x="1632" y="647"/>
                  </a:lnTo>
                  <a:lnTo>
                    <a:pt x="1632" y="659"/>
                  </a:lnTo>
                  <a:lnTo>
                    <a:pt x="1638" y="659"/>
                  </a:lnTo>
                  <a:lnTo>
                    <a:pt x="1638" y="665"/>
                  </a:lnTo>
                  <a:lnTo>
                    <a:pt x="1638" y="665"/>
                  </a:lnTo>
                  <a:lnTo>
                    <a:pt x="1638" y="671"/>
                  </a:lnTo>
                  <a:lnTo>
                    <a:pt x="1632" y="671"/>
                  </a:lnTo>
                  <a:lnTo>
                    <a:pt x="1632" y="677"/>
                  </a:lnTo>
                  <a:lnTo>
                    <a:pt x="1632" y="677"/>
                  </a:lnTo>
                  <a:lnTo>
                    <a:pt x="1626" y="677"/>
                  </a:lnTo>
                  <a:lnTo>
                    <a:pt x="1620" y="683"/>
                  </a:lnTo>
                  <a:lnTo>
                    <a:pt x="1596" y="689"/>
                  </a:lnTo>
                  <a:lnTo>
                    <a:pt x="1572" y="689"/>
                  </a:lnTo>
                  <a:lnTo>
                    <a:pt x="1548" y="689"/>
                  </a:lnTo>
                  <a:lnTo>
                    <a:pt x="1542" y="689"/>
                  </a:lnTo>
                  <a:lnTo>
                    <a:pt x="1536" y="689"/>
                  </a:lnTo>
                  <a:lnTo>
                    <a:pt x="1518" y="683"/>
                  </a:lnTo>
                  <a:lnTo>
                    <a:pt x="1495" y="671"/>
                  </a:lnTo>
                  <a:lnTo>
                    <a:pt x="1465" y="629"/>
                  </a:lnTo>
                  <a:lnTo>
                    <a:pt x="1435" y="599"/>
                  </a:lnTo>
                  <a:lnTo>
                    <a:pt x="1405" y="581"/>
                  </a:lnTo>
                  <a:lnTo>
                    <a:pt x="1375" y="563"/>
                  </a:lnTo>
                  <a:lnTo>
                    <a:pt x="1333" y="587"/>
                  </a:lnTo>
                  <a:lnTo>
                    <a:pt x="1303" y="653"/>
                  </a:lnTo>
                  <a:lnTo>
                    <a:pt x="1261" y="665"/>
                  </a:lnTo>
                  <a:lnTo>
                    <a:pt x="1219" y="653"/>
                  </a:lnTo>
                  <a:lnTo>
                    <a:pt x="1184" y="671"/>
                  </a:lnTo>
                  <a:lnTo>
                    <a:pt x="1136" y="671"/>
                  </a:lnTo>
                  <a:lnTo>
                    <a:pt x="1106" y="671"/>
                  </a:lnTo>
                  <a:lnTo>
                    <a:pt x="1076" y="707"/>
                  </a:lnTo>
                  <a:lnTo>
                    <a:pt x="1016" y="731"/>
                  </a:lnTo>
                  <a:lnTo>
                    <a:pt x="944" y="761"/>
                  </a:lnTo>
                  <a:lnTo>
                    <a:pt x="921" y="773"/>
                  </a:lnTo>
                  <a:lnTo>
                    <a:pt x="867" y="773"/>
                  </a:lnTo>
                  <a:lnTo>
                    <a:pt x="813" y="743"/>
                  </a:lnTo>
                  <a:lnTo>
                    <a:pt x="783" y="719"/>
                  </a:lnTo>
                  <a:lnTo>
                    <a:pt x="741" y="713"/>
                  </a:lnTo>
                  <a:lnTo>
                    <a:pt x="693" y="701"/>
                  </a:lnTo>
                  <a:lnTo>
                    <a:pt x="628" y="701"/>
                  </a:lnTo>
                  <a:lnTo>
                    <a:pt x="616" y="701"/>
                  </a:lnTo>
                  <a:lnTo>
                    <a:pt x="598" y="695"/>
                  </a:lnTo>
                  <a:lnTo>
                    <a:pt x="580" y="695"/>
                  </a:lnTo>
                  <a:lnTo>
                    <a:pt x="568" y="695"/>
                  </a:lnTo>
                  <a:lnTo>
                    <a:pt x="568" y="695"/>
                  </a:lnTo>
                  <a:lnTo>
                    <a:pt x="562" y="701"/>
                  </a:lnTo>
                  <a:lnTo>
                    <a:pt x="556" y="701"/>
                  </a:lnTo>
                  <a:lnTo>
                    <a:pt x="556" y="701"/>
                  </a:lnTo>
                  <a:lnTo>
                    <a:pt x="556" y="701"/>
                  </a:lnTo>
                  <a:lnTo>
                    <a:pt x="550" y="707"/>
                  </a:lnTo>
                  <a:lnTo>
                    <a:pt x="544" y="713"/>
                  </a:lnTo>
                  <a:lnTo>
                    <a:pt x="520" y="731"/>
                  </a:lnTo>
                  <a:lnTo>
                    <a:pt x="496" y="749"/>
                  </a:lnTo>
                  <a:lnTo>
                    <a:pt x="460" y="785"/>
                  </a:lnTo>
                  <a:lnTo>
                    <a:pt x="454" y="791"/>
                  </a:lnTo>
                  <a:lnTo>
                    <a:pt x="436" y="809"/>
                  </a:lnTo>
                  <a:lnTo>
                    <a:pt x="424" y="815"/>
                  </a:lnTo>
                  <a:lnTo>
                    <a:pt x="418" y="821"/>
                  </a:lnTo>
                  <a:lnTo>
                    <a:pt x="412" y="821"/>
                  </a:lnTo>
                  <a:lnTo>
                    <a:pt x="406" y="821"/>
                  </a:lnTo>
                  <a:lnTo>
                    <a:pt x="400" y="821"/>
                  </a:lnTo>
                  <a:lnTo>
                    <a:pt x="394" y="821"/>
                  </a:lnTo>
                  <a:lnTo>
                    <a:pt x="388" y="821"/>
                  </a:lnTo>
                  <a:lnTo>
                    <a:pt x="382" y="821"/>
                  </a:lnTo>
                  <a:lnTo>
                    <a:pt x="370" y="821"/>
                  </a:lnTo>
                  <a:lnTo>
                    <a:pt x="358" y="821"/>
                  </a:lnTo>
                  <a:lnTo>
                    <a:pt x="352" y="821"/>
                  </a:lnTo>
                  <a:lnTo>
                    <a:pt x="335" y="827"/>
                  </a:lnTo>
                  <a:lnTo>
                    <a:pt x="329" y="827"/>
                  </a:lnTo>
                  <a:lnTo>
                    <a:pt x="233" y="839"/>
                  </a:lnTo>
                  <a:lnTo>
                    <a:pt x="227" y="845"/>
                  </a:lnTo>
                  <a:lnTo>
                    <a:pt x="209" y="851"/>
                  </a:lnTo>
                  <a:lnTo>
                    <a:pt x="197" y="851"/>
                  </a:lnTo>
                  <a:lnTo>
                    <a:pt x="185" y="857"/>
                  </a:lnTo>
                  <a:lnTo>
                    <a:pt x="179" y="857"/>
                  </a:lnTo>
                  <a:lnTo>
                    <a:pt x="173" y="857"/>
                  </a:lnTo>
                  <a:lnTo>
                    <a:pt x="167" y="857"/>
                  </a:lnTo>
                  <a:lnTo>
                    <a:pt x="149" y="851"/>
                  </a:lnTo>
                  <a:lnTo>
                    <a:pt x="137" y="851"/>
                  </a:lnTo>
                  <a:lnTo>
                    <a:pt x="125" y="851"/>
                  </a:lnTo>
                  <a:lnTo>
                    <a:pt x="119" y="857"/>
                  </a:lnTo>
                  <a:lnTo>
                    <a:pt x="113" y="857"/>
                  </a:lnTo>
                  <a:lnTo>
                    <a:pt x="107" y="857"/>
                  </a:lnTo>
                  <a:lnTo>
                    <a:pt x="107" y="857"/>
                  </a:lnTo>
                  <a:lnTo>
                    <a:pt x="101" y="863"/>
                  </a:lnTo>
                  <a:lnTo>
                    <a:pt x="101" y="863"/>
                  </a:lnTo>
                  <a:lnTo>
                    <a:pt x="101" y="869"/>
                  </a:lnTo>
                  <a:lnTo>
                    <a:pt x="101" y="875"/>
                  </a:lnTo>
                  <a:lnTo>
                    <a:pt x="95" y="875"/>
                  </a:lnTo>
                  <a:lnTo>
                    <a:pt x="95" y="881"/>
                  </a:lnTo>
                  <a:lnTo>
                    <a:pt x="89" y="881"/>
                  </a:lnTo>
                  <a:lnTo>
                    <a:pt x="83" y="887"/>
                  </a:lnTo>
                  <a:lnTo>
                    <a:pt x="77" y="887"/>
                  </a:lnTo>
                  <a:lnTo>
                    <a:pt x="60" y="893"/>
                  </a:lnTo>
                  <a:lnTo>
                    <a:pt x="54" y="899"/>
                  </a:lnTo>
                  <a:lnTo>
                    <a:pt x="48" y="899"/>
                  </a:lnTo>
                  <a:lnTo>
                    <a:pt x="48" y="905"/>
                  </a:lnTo>
                  <a:lnTo>
                    <a:pt x="0" y="953"/>
                  </a:lnTo>
                  <a:lnTo>
                    <a:pt x="2780" y="953"/>
                  </a:lnTo>
                  <a:lnTo>
                    <a:pt x="2780" y="24"/>
                  </a:lnTo>
                  <a:lnTo>
                    <a:pt x="2780" y="24"/>
                  </a:lnTo>
                  <a:lnTo>
                    <a:pt x="2780" y="24"/>
                  </a:lnTo>
                </a:path>
              </a:pathLst>
            </a:custGeom>
            <a:gradFill rotWithShape="0">
              <a:gsLst>
                <a:gs pos="0">
                  <a:schemeClr val="bg1"/>
                </a:gs>
                <a:gs pos="100000">
                  <a:schemeClr val="bg2"/>
                </a:gs>
              </a:gsLst>
              <a:lin ang="2700000" scaled="1"/>
            </a:gradFill>
            <a:ln w="9525">
              <a:noFill/>
              <a:prstDash val="solid"/>
              <a:round/>
              <a:headEnd/>
              <a:tailEnd/>
            </a:ln>
          </p:spPr>
          <p:txBody>
            <a:bodyPr/>
            <a:lstStyle/>
            <a:p>
              <a:endParaRPr lang="en-GB"/>
            </a:p>
          </p:txBody>
        </p:sp>
        <p:sp>
          <p:nvSpPr>
            <p:cNvPr id="6148" name="Freeform 4"/>
            <p:cNvSpPr>
              <a:spLocks/>
            </p:cNvSpPr>
            <p:nvPr/>
          </p:nvSpPr>
          <p:spPr bwMode="ltGray">
            <a:xfrm>
              <a:off x="4602" y="4014"/>
              <a:ext cx="12" cy="18"/>
            </a:xfrm>
            <a:custGeom>
              <a:avLst/>
              <a:gdLst/>
              <a:ahLst/>
              <a:cxnLst>
                <a:cxn ang="0">
                  <a:pos x="12" y="18"/>
                </a:cxn>
                <a:cxn ang="0">
                  <a:pos x="12" y="12"/>
                </a:cxn>
                <a:cxn ang="0">
                  <a:pos x="6" y="6"/>
                </a:cxn>
                <a:cxn ang="0">
                  <a:pos x="6" y="6"/>
                </a:cxn>
                <a:cxn ang="0">
                  <a:pos x="0" y="0"/>
                </a:cxn>
                <a:cxn ang="0">
                  <a:pos x="12" y="18"/>
                </a:cxn>
                <a:cxn ang="0">
                  <a:pos x="12" y="18"/>
                </a:cxn>
                <a:cxn ang="0">
                  <a:pos x="12" y="18"/>
                </a:cxn>
              </a:cxnLst>
              <a:rect l="0" t="0" r="r" b="b"/>
              <a:pathLst>
                <a:path w="12" h="18">
                  <a:moveTo>
                    <a:pt x="12" y="18"/>
                  </a:moveTo>
                  <a:lnTo>
                    <a:pt x="12" y="12"/>
                  </a:lnTo>
                  <a:lnTo>
                    <a:pt x="6" y="6"/>
                  </a:lnTo>
                  <a:lnTo>
                    <a:pt x="6" y="6"/>
                  </a:lnTo>
                  <a:lnTo>
                    <a:pt x="0" y="0"/>
                  </a:lnTo>
                  <a:lnTo>
                    <a:pt x="12" y="18"/>
                  </a:lnTo>
                  <a:lnTo>
                    <a:pt x="12" y="18"/>
                  </a:lnTo>
                  <a:lnTo>
                    <a:pt x="12" y="18"/>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GB"/>
            </a:p>
          </p:txBody>
        </p:sp>
        <p:sp>
          <p:nvSpPr>
            <p:cNvPr id="6149" name="Freeform 5"/>
            <p:cNvSpPr>
              <a:spLocks/>
            </p:cNvSpPr>
            <p:nvPr/>
          </p:nvSpPr>
          <p:spPr bwMode="ltGray">
            <a:xfrm>
              <a:off x="4596" y="3996"/>
              <a:ext cx="6" cy="18"/>
            </a:xfrm>
            <a:custGeom>
              <a:avLst/>
              <a:gdLst/>
              <a:ahLst/>
              <a:cxnLst>
                <a:cxn ang="0">
                  <a:pos x="0" y="12"/>
                </a:cxn>
                <a:cxn ang="0">
                  <a:pos x="6" y="18"/>
                </a:cxn>
                <a:cxn ang="0">
                  <a:pos x="0" y="0"/>
                </a:cxn>
                <a:cxn ang="0">
                  <a:pos x="0" y="12"/>
                </a:cxn>
                <a:cxn ang="0">
                  <a:pos x="0" y="12"/>
                </a:cxn>
                <a:cxn ang="0">
                  <a:pos x="0" y="12"/>
                </a:cxn>
              </a:cxnLst>
              <a:rect l="0" t="0" r="r" b="b"/>
              <a:pathLst>
                <a:path w="6" h="18">
                  <a:moveTo>
                    <a:pt x="0" y="12"/>
                  </a:moveTo>
                  <a:lnTo>
                    <a:pt x="6" y="18"/>
                  </a:lnTo>
                  <a:lnTo>
                    <a:pt x="0" y="0"/>
                  </a:lnTo>
                  <a:lnTo>
                    <a:pt x="0" y="12"/>
                  </a:lnTo>
                  <a:lnTo>
                    <a:pt x="0" y="12"/>
                  </a:lnTo>
                  <a:lnTo>
                    <a:pt x="0" y="1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GB"/>
            </a:p>
          </p:txBody>
        </p:sp>
        <p:sp>
          <p:nvSpPr>
            <p:cNvPr id="6150" name="Freeform 6"/>
            <p:cNvSpPr>
              <a:spLocks/>
            </p:cNvSpPr>
            <p:nvPr/>
          </p:nvSpPr>
          <p:spPr bwMode="ltGray">
            <a:xfrm>
              <a:off x="5180" y="3577"/>
              <a:ext cx="304" cy="741"/>
            </a:xfrm>
            <a:custGeom>
              <a:avLst/>
              <a:gdLst/>
              <a:ahLst/>
              <a:cxnLst>
                <a:cxn ang="0">
                  <a:pos x="280" y="42"/>
                </a:cxn>
                <a:cxn ang="0">
                  <a:pos x="274" y="42"/>
                </a:cxn>
                <a:cxn ang="0">
                  <a:pos x="268" y="42"/>
                </a:cxn>
                <a:cxn ang="0">
                  <a:pos x="256" y="42"/>
                </a:cxn>
                <a:cxn ang="0">
                  <a:pos x="238" y="48"/>
                </a:cxn>
                <a:cxn ang="0">
                  <a:pos x="214" y="12"/>
                </a:cxn>
                <a:cxn ang="0">
                  <a:pos x="196" y="0"/>
                </a:cxn>
                <a:cxn ang="0">
                  <a:pos x="196" y="0"/>
                </a:cxn>
                <a:cxn ang="0">
                  <a:pos x="164" y="167"/>
                </a:cxn>
                <a:cxn ang="0">
                  <a:pos x="144" y="217"/>
                </a:cxn>
                <a:cxn ang="0">
                  <a:pos x="110" y="281"/>
                </a:cxn>
                <a:cxn ang="0">
                  <a:pos x="96" y="327"/>
                </a:cxn>
                <a:cxn ang="0">
                  <a:pos x="124" y="405"/>
                </a:cxn>
                <a:cxn ang="0">
                  <a:pos x="100" y="463"/>
                </a:cxn>
                <a:cxn ang="0">
                  <a:pos x="68" y="503"/>
                </a:cxn>
                <a:cxn ang="0">
                  <a:pos x="30" y="539"/>
                </a:cxn>
                <a:cxn ang="0">
                  <a:pos x="24" y="613"/>
                </a:cxn>
                <a:cxn ang="0">
                  <a:pos x="0" y="741"/>
                </a:cxn>
                <a:cxn ang="0">
                  <a:pos x="202" y="741"/>
                </a:cxn>
                <a:cxn ang="0">
                  <a:pos x="180" y="639"/>
                </a:cxn>
                <a:cxn ang="0">
                  <a:pos x="192" y="589"/>
                </a:cxn>
                <a:cxn ang="0">
                  <a:pos x="178" y="539"/>
                </a:cxn>
                <a:cxn ang="0">
                  <a:pos x="190" y="499"/>
                </a:cxn>
                <a:cxn ang="0">
                  <a:pos x="184" y="465"/>
                </a:cxn>
                <a:cxn ang="0">
                  <a:pos x="192" y="391"/>
                </a:cxn>
                <a:cxn ang="0">
                  <a:pos x="216" y="313"/>
                </a:cxn>
                <a:cxn ang="0">
                  <a:pos x="238" y="249"/>
                </a:cxn>
                <a:cxn ang="0">
                  <a:pos x="268" y="185"/>
                </a:cxn>
                <a:cxn ang="0">
                  <a:pos x="284" y="159"/>
                </a:cxn>
                <a:cxn ang="0">
                  <a:pos x="304" y="12"/>
                </a:cxn>
                <a:cxn ang="0">
                  <a:pos x="298" y="24"/>
                </a:cxn>
                <a:cxn ang="0">
                  <a:pos x="292" y="30"/>
                </a:cxn>
                <a:cxn ang="0">
                  <a:pos x="292" y="36"/>
                </a:cxn>
                <a:cxn ang="0">
                  <a:pos x="286" y="36"/>
                </a:cxn>
                <a:cxn ang="0">
                  <a:pos x="286" y="42"/>
                </a:cxn>
                <a:cxn ang="0">
                  <a:pos x="280" y="42"/>
                </a:cxn>
                <a:cxn ang="0">
                  <a:pos x="280" y="42"/>
                </a:cxn>
                <a:cxn ang="0">
                  <a:pos x="280" y="42"/>
                </a:cxn>
              </a:cxnLst>
              <a:rect l="0" t="0" r="r" b="b"/>
              <a:pathLst>
                <a:path w="304" h="741">
                  <a:moveTo>
                    <a:pt x="280" y="42"/>
                  </a:moveTo>
                  <a:lnTo>
                    <a:pt x="274" y="42"/>
                  </a:lnTo>
                  <a:lnTo>
                    <a:pt x="268" y="42"/>
                  </a:lnTo>
                  <a:lnTo>
                    <a:pt x="256" y="42"/>
                  </a:lnTo>
                  <a:lnTo>
                    <a:pt x="238" y="48"/>
                  </a:lnTo>
                  <a:lnTo>
                    <a:pt x="214" y="12"/>
                  </a:lnTo>
                  <a:lnTo>
                    <a:pt x="196" y="0"/>
                  </a:lnTo>
                  <a:lnTo>
                    <a:pt x="196" y="0"/>
                  </a:lnTo>
                  <a:lnTo>
                    <a:pt x="164" y="167"/>
                  </a:lnTo>
                  <a:lnTo>
                    <a:pt x="144" y="217"/>
                  </a:lnTo>
                  <a:lnTo>
                    <a:pt x="110" y="281"/>
                  </a:lnTo>
                  <a:lnTo>
                    <a:pt x="96" y="327"/>
                  </a:lnTo>
                  <a:lnTo>
                    <a:pt x="124" y="405"/>
                  </a:lnTo>
                  <a:lnTo>
                    <a:pt x="100" y="463"/>
                  </a:lnTo>
                  <a:lnTo>
                    <a:pt x="68" y="503"/>
                  </a:lnTo>
                  <a:lnTo>
                    <a:pt x="30" y="539"/>
                  </a:lnTo>
                  <a:lnTo>
                    <a:pt x="24" y="613"/>
                  </a:lnTo>
                  <a:lnTo>
                    <a:pt x="0" y="741"/>
                  </a:lnTo>
                  <a:lnTo>
                    <a:pt x="202" y="741"/>
                  </a:lnTo>
                  <a:lnTo>
                    <a:pt x="180" y="639"/>
                  </a:lnTo>
                  <a:lnTo>
                    <a:pt x="192" y="589"/>
                  </a:lnTo>
                  <a:lnTo>
                    <a:pt x="178" y="539"/>
                  </a:lnTo>
                  <a:lnTo>
                    <a:pt x="190" y="499"/>
                  </a:lnTo>
                  <a:lnTo>
                    <a:pt x="184" y="465"/>
                  </a:lnTo>
                  <a:lnTo>
                    <a:pt x="192" y="391"/>
                  </a:lnTo>
                  <a:lnTo>
                    <a:pt x="216" y="313"/>
                  </a:lnTo>
                  <a:lnTo>
                    <a:pt x="238" y="249"/>
                  </a:lnTo>
                  <a:lnTo>
                    <a:pt x="268" y="185"/>
                  </a:lnTo>
                  <a:lnTo>
                    <a:pt x="284" y="159"/>
                  </a:lnTo>
                  <a:lnTo>
                    <a:pt x="304" y="12"/>
                  </a:lnTo>
                  <a:lnTo>
                    <a:pt x="298" y="24"/>
                  </a:lnTo>
                  <a:lnTo>
                    <a:pt x="292" y="30"/>
                  </a:lnTo>
                  <a:lnTo>
                    <a:pt x="292" y="36"/>
                  </a:lnTo>
                  <a:lnTo>
                    <a:pt x="286" y="36"/>
                  </a:lnTo>
                  <a:lnTo>
                    <a:pt x="286" y="42"/>
                  </a:lnTo>
                  <a:lnTo>
                    <a:pt x="280" y="42"/>
                  </a:lnTo>
                  <a:lnTo>
                    <a:pt x="280" y="42"/>
                  </a:lnTo>
                  <a:lnTo>
                    <a:pt x="280" y="4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GB"/>
            </a:p>
          </p:txBody>
        </p:sp>
        <p:sp>
          <p:nvSpPr>
            <p:cNvPr id="6151" name="Freeform 7"/>
            <p:cNvSpPr>
              <a:spLocks/>
            </p:cNvSpPr>
            <p:nvPr/>
          </p:nvSpPr>
          <p:spPr bwMode="ltGray">
            <a:xfrm>
              <a:off x="4918" y="3553"/>
              <a:ext cx="314" cy="767"/>
            </a:xfrm>
            <a:custGeom>
              <a:avLst/>
              <a:gdLst/>
              <a:ahLst/>
              <a:cxnLst>
                <a:cxn ang="0">
                  <a:pos x="284" y="6"/>
                </a:cxn>
                <a:cxn ang="0">
                  <a:pos x="278" y="6"/>
                </a:cxn>
                <a:cxn ang="0">
                  <a:pos x="272" y="12"/>
                </a:cxn>
                <a:cxn ang="0">
                  <a:pos x="254" y="18"/>
                </a:cxn>
                <a:cxn ang="0">
                  <a:pos x="230" y="24"/>
                </a:cxn>
                <a:cxn ang="0">
                  <a:pos x="206" y="42"/>
                </a:cxn>
                <a:cxn ang="0">
                  <a:pos x="188" y="48"/>
                </a:cxn>
                <a:cxn ang="0">
                  <a:pos x="176" y="54"/>
                </a:cxn>
                <a:cxn ang="0">
                  <a:pos x="170" y="54"/>
                </a:cxn>
                <a:cxn ang="0">
                  <a:pos x="150" y="169"/>
                </a:cxn>
                <a:cxn ang="0">
                  <a:pos x="110" y="225"/>
                </a:cxn>
                <a:cxn ang="0">
                  <a:pos x="54" y="383"/>
                </a:cxn>
                <a:cxn ang="0">
                  <a:pos x="82" y="555"/>
                </a:cxn>
                <a:cxn ang="0">
                  <a:pos x="40" y="679"/>
                </a:cxn>
                <a:cxn ang="0">
                  <a:pos x="0" y="767"/>
                </a:cxn>
                <a:cxn ang="0">
                  <a:pos x="108" y="767"/>
                </a:cxn>
                <a:cxn ang="0">
                  <a:pos x="120" y="611"/>
                </a:cxn>
                <a:cxn ang="0">
                  <a:pos x="148" y="499"/>
                </a:cxn>
                <a:cxn ang="0">
                  <a:pos x="160" y="367"/>
                </a:cxn>
                <a:cxn ang="0">
                  <a:pos x="218" y="327"/>
                </a:cxn>
                <a:cxn ang="0">
                  <a:pos x="238" y="221"/>
                </a:cxn>
                <a:cxn ang="0">
                  <a:pos x="296" y="135"/>
                </a:cxn>
                <a:cxn ang="0">
                  <a:pos x="314" y="0"/>
                </a:cxn>
                <a:cxn ang="0">
                  <a:pos x="302" y="0"/>
                </a:cxn>
                <a:cxn ang="0">
                  <a:pos x="296" y="0"/>
                </a:cxn>
                <a:cxn ang="0">
                  <a:pos x="290" y="0"/>
                </a:cxn>
                <a:cxn ang="0">
                  <a:pos x="284" y="6"/>
                </a:cxn>
                <a:cxn ang="0">
                  <a:pos x="284" y="6"/>
                </a:cxn>
                <a:cxn ang="0">
                  <a:pos x="284" y="6"/>
                </a:cxn>
                <a:cxn ang="0">
                  <a:pos x="284" y="6"/>
                </a:cxn>
              </a:cxnLst>
              <a:rect l="0" t="0" r="r" b="b"/>
              <a:pathLst>
                <a:path w="314" h="767">
                  <a:moveTo>
                    <a:pt x="284" y="6"/>
                  </a:moveTo>
                  <a:lnTo>
                    <a:pt x="278" y="6"/>
                  </a:lnTo>
                  <a:lnTo>
                    <a:pt x="272" y="12"/>
                  </a:lnTo>
                  <a:lnTo>
                    <a:pt x="254" y="18"/>
                  </a:lnTo>
                  <a:lnTo>
                    <a:pt x="230" y="24"/>
                  </a:lnTo>
                  <a:lnTo>
                    <a:pt x="206" y="42"/>
                  </a:lnTo>
                  <a:lnTo>
                    <a:pt x="188" y="48"/>
                  </a:lnTo>
                  <a:lnTo>
                    <a:pt x="176" y="54"/>
                  </a:lnTo>
                  <a:lnTo>
                    <a:pt x="170" y="54"/>
                  </a:lnTo>
                  <a:lnTo>
                    <a:pt x="150" y="169"/>
                  </a:lnTo>
                  <a:lnTo>
                    <a:pt x="110" y="225"/>
                  </a:lnTo>
                  <a:lnTo>
                    <a:pt x="54" y="383"/>
                  </a:lnTo>
                  <a:lnTo>
                    <a:pt x="82" y="555"/>
                  </a:lnTo>
                  <a:lnTo>
                    <a:pt x="40" y="679"/>
                  </a:lnTo>
                  <a:lnTo>
                    <a:pt x="0" y="767"/>
                  </a:lnTo>
                  <a:lnTo>
                    <a:pt x="108" y="767"/>
                  </a:lnTo>
                  <a:lnTo>
                    <a:pt x="120" y="611"/>
                  </a:lnTo>
                  <a:lnTo>
                    <a:pt x="148" y="499"/>
                  </a:lnTo>
                  <a:lnTo>
                    <a:pt x="160" y="367"/>
                  </a:lnTo>
                  <a:lnTo>
                    <a:pt x="218" y="327"/>
                  </a:lnTo>
                  <a:lnTo>
                    <a:pt x="238" y="221"/>
                  </a:lnTo>
                  <a:lnTo>
                    <a:pt x="296" y="135"/>
                  </a:lnTo>
                  <a:lnTo>
                    <a:pt x="314" y="0"/>
                  </a:lnTo>
                  <a:lnTo>
                    <a:pt x="302" y="0"/>
                  </a:lnTo>
                  <a:lnTo>
                    <a:pt x="296" y="0"/>
                  </a:lnTo>
                  <a:lnTo>
                    <a:pt x="290" y="0"/>
                  </a:lnTo>
                  <a:lnTo>
                    <a:pt x="284" y="6"/>
                  </a:lnTo>
                  <a:lnTo>
                    <a:pt x="284" y="6"/>
                  </a:lnTo>
                  <a:lnTo>
                    <a:pt x="284" y="6"/>
                  </a:lnTo>
                  <a:lnTo>
                    <a:pt x="284" y="6"/>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GB"/>
            </a:p>
          </p:txBody>
        </p:sp>
        <p:sp>
          <p:nvSpPr>
            <p:cNvPr id="6152" name="Freeform 8"/>
            <p:cNvSpPr>
              <a:spLocks/>
            </p:cNvSpPr>
            <p:nvPr/>
          </p:nvSpPr>
          <p:spPr bwMode="ltGray">
            <a:xfrm>
              <a:off x="4700" y="3697"/>
              <a:ext cx="275" cy="623"/>
            </a:xfrm>
            <a:custGeom>
              <a:avLst/>
              <a:gdLst/>
              <a:ahLst/>
              <a:cxnLst>
                <a:cxn ang="0">
                  <a:pos x="257" y="12"/>
                </a:cxn>
                <a:cxn ang="0">
                  <a:pos x="239" y="6"/>
                </a:cxn>
                <a:cxn ang="0">
                  <a:pos x="203" y="6"/>
                </a:cxn>
                <a:cxn ang="0">
                  <a:pos x="203" y="6"/>
                </a:cxn>
                <a:cxn ang="0">
                  <a:pos x="197" y="6"/>
                </a:cxn>
                <a:cxn ang="0">
                  <a:pos x="185" y="0"/>
                </a:cxn>
                <a:cxn ang="0">
                  <a:pos x="173" y="0"/>
                </a:cxn>
                <a:cxn ang="0">
                  <a:pos x="166" y="0"/>
                </a:cxn>
                <a:cxn ang="0">
                  <a:pos x="160" y="0"/>
                </a:cxn>
                <a:cxn ang="0">
                  <a:pos x="144" y="117"/>
                </a:cxn>
                <a:cxn ang="0">
                  <a:pos x="128" y="185"/>
                </a:cxn>
                <a:cxn ang="0">
                  <a:pos x="58" y="299"/>
                </a:cxn>
                <a:cxn ang="0">
                  <a:pos x="54" y="441"/>
                </a:cxn>
                <a:cxn ang="0">
                  <a:pos x="24" y="523"/>
                </a:cxn>
                <a:cxn ang="0">
                  <a:pos x="0" y="623"/>
                </a:cxn>
                <a:cxn ang="0">
                  <a:pos x="78" y="623"/>
                </a:cxn>
                <a:cxn ang="0">
                  <a:pos x="92" y="555"/>
                </a:cxn>
                <a:cxn ang="0">
                  <a:pos x="134" y="447"/>
                </a:cxn>
                <a:cxn ang="0">
                  <a:pos x="158" y="315"/>
                </a:cxn>
                <a:cxn ang="0">
                  <a:pos x="184" y="257"/>
                </a:cxn>
                <a:cxn ang="0">
                  <a:pos x="216" y="211"/>
                </a:cxn>
                <a:cxn ang="0">
                  <a:pos x="222" y="145"/>
                </a:cxn>
                <a:cxn ang="0">
                  <a:pos x="240" y="111"/>
                </a:cxn>
                <a:cxn ang="0">
                  <a:pos x="262" y="79"/>
                </a:cxn>
                <a:cxn ang="0">
                  <a:pos x="275" y="6"/>
                </a:cxn>
                <a:cxn ang="0">
                  <a:pos x="263" y="12"/>
                </a:cxn>
                <a:cxn ang="0">
                  <a:pos x="257" y="12"/>
                </a:cxn>
                <a:cxn ang="0">
                  <a:pos x="257" y="12"/>
                </a:cxn>
                <a:cxn ang="0">
                  <a:pos x="257" y="12"/>
                </a:cxn>
              </a:cxnLst>
              <a:rect l="0" t="0" r="r" b="b"/>
              <a:pathLst>
                <a:path w="275" h="623">
                  <a:moveTo>
                    <a:pt x="257" y="12"/>
                  </a:moveTo>
                  <a:lnTo>
                    <a:pt x="239" y="6"/>
                  </a:lnTo>
                  <a:lnTo>
                    <a:pt x="203" y="6"/>
                  </a:lnTo>
                  <a:lnTo>
                    <a:pt x="203" y="6"/>
                  </a:lnTo>
                  <a:lnTo>
                    <a:pt x="197" y="6"/>
                  </a:lnTo>
                  <a:lnTo>
                    <a:pt x="185" y="0"/>
                  </a:lnTo>
                  <a:lnTo>
                    <a:pt x="173" y="0"/>
                  </a:lnTo>
                  <a:lnTo>
                    <a:pt x="166" y="0"/>
                  </a:lnTo>
                  <a:lnTo>
                    <a:pt x="160" y="0"/>
                  </a:lnTo>
                  <a:lnTo>
                    <a:pt x="144" y="117"/>
                  </a:lnTo>
                  <a:lnTo>
                    <a:pt x="128" y="185"/>
                  </a:lnTo>
                  <a:lnTo>
                    <a:pt x="58" y="299"/>
                  </a:lnTo>
                  <a:lnTo>
                    <a:pt x="54" y="441"/>
                  </a:lnTo>
                  <a:lnTo>
                    <a:pt x="24" y="523"/>
                  </a:lnTo>
                  <a:lnTo>
                    <a:pt x="0" y="623"/>
                  </a:lnTo>
                  <a:lnTo>
                    <a:pt x="78" y="623"/>
                  </a:lnTo>
                  <a:lnTo>
                    <a:pt x="92" y="555"/>
                  </a:lnTo>
                  <a:lnTo>
                    <a:pt x="134" y="447"/>
                  </a:lnTo>
                  <a:lnTo>
                    <a:pt x="158" y="315"/>
                  </a:lnTo>
                  <a:lnTo>
                    <a:pt x="184" y="257"/>
                  </a:lnTo>
                  <a:lnTo>
                    <a:pt x="216" y="211"/>
                  </a:lnTo>
                  <a:lnTo>
                    <a:pt x="222" y="145"/>
                  </a:lnTo>
                  <a:lnTo>
                    <a:pt x="240" y="111"/>
                  </a:lnTo>
                  <a:lnTo>
                    <a:pt x="262" y="79"/>
                  </a:lnTo>
                  <a:lnTo>
                    <a:pt x="275" y="6"/>
                  </a:lnTo>
                  <a:lnTo>
                    <a:pt x="263" y="12"/>
                  </a:lnTo>
                  <a:lnTo>
                    <a:pt x="257" y="12"/>
                  </a:lnTo>
                  <a:lnTo>
                    <a:pt x="257" y="12"/>
                  </a:lnTo>
                  <a:lnTo>
                    <a:pt x="257" y="1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GB"/>
            </a:p>
          </p:txBody>
        </p:sp>
        <p:sp>
          <p:nvSpPr>
            <p:cNvPr id="6153" name="Freeform 9"/>
            <p:cNvSpPr>
              <a:spLocks/>
            </p:cNvSpPr>
            <p:nvPr/>
          </p:nvSpPr>
          <p:spPr bwMode="ltGray">
            <a:xfrm>
              <a:off x="4522" y="3709"/>
              <a:ext cx="213" cy="611"/>
            </a:xfrm>
            <a:custGeom>
              <a:avLst/>
              <a:gdLst/>
              <a:ahLst/>
              <a:cxnLst>
                <a:cxn ang="0">
                  <a:pos x="171" y="12"/>
                </a:cxn>
                <a:cxn ang="0">
                  <a:pos x="159" y="24"/>
                </a:cxn>
                <a:cxn ang="0">
                  <a:pos x="153" y="36"/>
                </a:cxn>
                <a:cxn ang="0">
                  <a:pos x="128" y="60"/>
                </a:cxn>
                <a:cxn ang="0">
                  <a:pos x="110" y="83"/>
                </a:cxn>
                <a:cxn ang="0">
                  <a:pos x="86" y="119"/>
                </a:cxn>
                <a:cxn ang="0">
                  <a:pos x="68" y="167"/>
                </a:cxn>
                <a:cxn ang="0">
                  <a:pos x="68" y="221"/>
                </a:cxn>
                <a:cxn ang="0">
                  <a:pos x="68" y="227"/>
                </a:cxn>
                <a:cxn ang="0">
                  <a:pos x="68" y="233"/>
                </a:cxn>
                <a:cxn ang="0">
                  <a:pos x="68" y="239"/>
                </a:cxn>
                <a:cxn ang="0">
                  <a:pos x="68" y="245"/>
                </a:cxn>
                <a:cxn ang="0">
                  <a:pos x="68" y="251"/>
                </a:cxn>
                <a:cxn ang="0">
                  <a:pos x="68" y="251"/>
                </a:cxn>
                <a:cxn ang="0">
                  <a:pos x="68" y="257"/>
                </a:cxn>
                <a:cxn ang="0">
                  <a:pos x="68" y="269"/>
                </a:cxn>
                <a:cxn ang="0">
                  <a:pos x="74" y="287"/>
                </a:cxn>
                <a:cxn ang="0">
                  <a:pos x="80" y="305"/>
                </a:cxn>
                <a:cxn ang="0">
                  <a:pos x="86" y="311"/>
                </a:cxn>
                <a:cxn ang="0">
                  <a:pos x="86" y="311"/>
                </a:cxn>
                <a:cxn ang="0">
                  <a:pos x="92" y="317"/>
                </a:cxn>
                <a:cxn ang="0">
                  <a:pos x="92" y="323"/>
                </a:cxn>
                <a:cxn ang="0">
                  <a:pos x="92" y="323"/>
                </a:cxn>
                <a:cxn ang="0">
                  <a:pos x="24" y="437"/>
                </a:cxn>
                <a:cxn ang="0">
                  <a:pos x="18" y="471"/>
                </a:cxn>
                <a:cxn ang="0">
                  <a:pos x="0" y="547"/>
                </a:cxn>
                <a:cxn ang="0">
                  <a:pos x="50" y="611"/>
                </a:cxn>
                <a:cxn ang="0">
                  <a:pos x="114" y="611"/>
                </a:cxn>
                <a:cxn ang="0">
                  <a:pos x="104" y="555"/>
                </a:cxn>
                <a:cxn ang="0">
                  <a:pos x="120" y="515"/>
                </a:cxn>
                <a:cxn ang="0">
                  <a:pos x="150" y="449"/>
                </a:cxn>
                <a:cxn ang="0">
                  <a:pos x="166" y="377"/>
                </a:cxn>
                <a:cxn ang="0">
                  <a:pos x="156" y="295"/>
                </a:cxn>
                <a:cxn ang="0">
                  <a:pos x="170" y="203"/>
                </a:cxn>
                <a:cxn ang="0">
                  <a:pos x="212" y="95"/>
                </a:cxn>
                <a:cxn ang="0">
                  <a:pos x="213" y="0"/>
                </a:cxn>
                <a:cxn ang="0">
                  <a:pos x="207" y="0"/>
                </a:cxn>
                <a:cxn ang="0">
                  <a:pos x="201" y="0"/>
                </a:cxn>
                <a:cxn ang="0">
                  <a:pos x="195" y="0"/>
                </a:cxn>
                <a:cxn ang="0">
                  <a:pos x="189" y="0"/>
                </a:cxn>
                <a:cxn ang="0">
                  <a:pos x="183" y="6"/>
                </a:cxn>
                <a:cxn ang="0">
                  <a:pos x="177" y="6"/>
                </a:cxn>
                <a:cxn ang="0">
                  <a:pos x="171" y="12"/>
                </a:cxn>
                <a:cxn ang="0">
                  <a:pos x="171" y="12"/>
                </a:cxn>
                <a:cxn ang="0">
                  <a:pos x="171" y="12"/>
                </a:cxn>
              </a:cxnLst>
              <a:rect l="0" t="0" r="r" b="b"/>
              <a:pathLst>
                <a:path w="213" h="611">
                  <a:moveTo>
                    <a:pt x="171" y="12"/>
                  </a:moveTo>
                  <a:lnTo>
                    <a:pt x="159" y="24"/>
                  </a:lnTo>
                  <a:lnTo>
                    <a:pt x="153" y="36"/>
                  </a:lnTo>
                  <a:lnTo>
                    <a:pt x="128" y="60"/>
                  </a:lnTo>
                  <a:lnTo>
                    <a:pt x="110" y="83"/>
                  </a:lnTo>
                  <a:lnTo>
                    <a:pt x="86" y="119"/>
                  </a:lnTo>
                  <a:lnTo>
                    <a:pt x="68" y="167"/>
                  </a:lnTo>
                  <a:lnTo>
                    <a:pt x="68" y="221"/>
                  </a:lnTo>
                  <a:lnTo>
                    <a:pt x="68" y="227"/>
                  </a:lnTo>
                  <a:lnTo>
                    <a:pt x="68" y="233"/>
                  </a:lnTo>
                  <a:lnTo>
                    <a:pt x="68" y="239"/>
                  </a:lnTo>
                  <a:lnTo>
                    <a:pt x="68" y="245"/>
                  </a:lnTo>
                  <a:lnTo>
                    <a:pt x="68" y="251"/>
                  </a:lnTo>
                  <a:lnTo>
                    <a:pt x="68" y="251"/>
                  </a:lnTo>
                  <a:lnTo>
                    <a:pt x="68" y="257"/>
                  </a:lnTo>
                  <a:lnTo>
                    <a:pt x="68" y="269"/>
                  </a:lnTo>
                  <a:lnTo>
                    <a:pt x="74" y="287"/>
                  </a:lnTo>
                  <a:lnTo>
                    <a:pt x="80" y="305"/>
                  </a:lnTo>
                  <a:lnTo>
                    <a:pt x="86" y="311"/>
                  </a:lnTo>
                  <a:lnTo>
                    <a:pt x="86" y="311"/>
                  </a:lnTo>
                  <a:lnTo>
                    <a:pt x="92" y="317"/>
                  </a:lnTo>
                  <a:lnTo>
                    <a:pt x="92" y="323"/>
                  </a:lnTo>
                  <a:lnTo>
                    <a:pt x="92" y="323"/>
                  </a:lnTo>
                  <a:lnTo>
                    <a:pt x="24" y="437"/>
                  </a:lnTo>
                  <a:lnTo>
                    <a:pt x="18" y="471"/>
                  </a:lnTo>
                  <a:lnTo>
                    <a:pt x="0" y="547"/>
                  </a:lnTo>
                  <a:lnTo>
                    <a:pt x="50" y="611"/>
                  </a:lnTo>
                  <a:lnTo>
                    <a:pt x="114" y="611"/>
                  </a:lnTo>
                  <a:lnTo>
                    <a:pt x="104" y="555"/>
                  </a:lnTo>
                  <a:lnTo>
                    <a:pt x="120" y="515"/>
                  </a:lnTo>
                  <a:lnTo>
                    <a:pt x="150" y="449"/>
                  </a:lnTo>
                  <a:lnTo>
                    <a:pt x="166" y="377"/>
                  </a:lnTo>
                  <a:lnTo>
                    <a:pt x="156" y="295"/>
                  </a:lnTo>
                  <a:lnTo>
                    <a:pt x="170" y="203"/>
                  </a:lnTo>
                  <a:lnTo>
                    <a:pt x="212" y="95"/>
                  </a:lnTo>
                  <a:lnTo>
                    <a:pt x="213" y="0"/>
                  </a:lnTo>
                  <a:lnTo>
                    <a:pt x="207" y="0"/>
                  </a:lnTo>
                  <a:lnTo>
                    <a:pt x="201" y="0"/>
                  </a:lnTo>
                  <a:lnTo>
                    <a:pt x="195" y="0"/>
                  </a:lnTo>
                  <a:lnTo>
                    <a:pt x="189" y="0"/>
                  </a:lnTo>
                  <a:lnTo>
                    <a:pt x="183" y="6"/>
                  </a:lnTo>
                  <a:lnTo>
                    <a:pt x="177" y="6"/>
                  </a:lnTo>
                  <a:lnTo>
                    <a:pt x="171" y="12"/>
                  </a:lnTo>
                  <a:lnTo>
                    <a:pt x="171" y="12"/>
                  </a:lnTo>
                  <a:lnTo>
                    <a:pt x="171" y="1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GB"/>
            </a:p>
          </p:txBody>
        </p:sp>
        <p:sp>
          <p:nvSpPr>
            <p:cNvPr id="6154" name="Freeform 10"/>
            <p:cNvSpPr>
              <a:spLocks/>
            </p:cNvSpPr>
            <p:nvPr/>
          </p:nvSpPr>
          <p:spPr bwMode="ltGray">
            <a:xfrm>
              <a:off x="4292" y="3936"/>
              <a:ext cx="167" cy="384"/>
            </a:xfrm>
            <a:custGeom>
              <a:avLst/>
              <a:gdLst/>
              <a:ahLst/>
              <a:cxnLst>
                <a:cxn ang="0">
                  <a:pos x="149" y="60"/>
                </a:cxn>
                <a:cxn ang="0">
                  <a:pos x="119" y="30"/>
                </a:cxn>
                <a:cxn ang="0">
                  <a:pos x="89" y="12"/>
                </a:cxn>
                <a:cxn ang="0">
                  <a:pos x="59" y="0"/>
                </a:cxn>
                <a:cxn ang="0">
                  <a:pos x="54" y="70"/>
                </a:cxn>
                <a:cxn ang="0">
                  <a:pos x="46" y="112"/>
                </a:cxn>
                <a:cxn ang="0">
                  <a:pos x="52" y="168"/>
                </a:cxn>
                <a:cxn ang="0">
                  <a:pos x="24" y="194"/>
                </a:cxn>
                <a:cxn ang="0">
                  <a:pos x="16" y="258"/>
                </a:cxn>
                <a:cxn ang="0">
                  <a:pos x="2" y="300"/>
                </a:cxn>
                <a:cxn ang="0">
                  <a:pos x="0" y="352"/>
                </a:cxn>
                <a:cxn ang="0">
                  <a:pos x="47" y="384"/>
                </a:cxn>
                <a:cxn ang="0">
                  <a:pos x="149" y="384"/>
                </a:cxn>
                <a:cxn ang="0">
                  <a:pos x="134" y="350"/>
                </a:cxn>
                <a:cxn ang="0">
                  <a:pos x="104" y="324"/>
                </a:cxn>
                <a:cxn ang="0">
                  <a:pos x="138" y="274"/>
                </a:cxn>
                <a:cxn ang="0">
                  <a:pos x="122" y="220"/>
                </a:cxn>
                <a:cxn ang="0">
                  <a:pos x="132" y="186"/>
                </a:cxn>
                <a:cxn ang="0">
                  <a:pos x="140" y="154"/>
                </a:cxn>
                <a:cxn ang="0">
                  <a:pos x="167" y="90"/>
                </a:cxn>
                <a:cxn ang="0">
                  <a:pos x="149" y="60"/>
                </a:cxn>
                <a:cxn ang="0">
                  <a:pos x="149" y="60"/>
                </a:cxn>
                <a:cxn ang="0">
                  <a:pos x="149" y="60"/>
                </a:cxn>
              </a:cxnLst>
              <a:rect l="0" t="0" r="r" b="b"/>
              <a:pathLst>
                <a:path w="167" h="384">
                  <a:moveTo>
                    <a:pt x="149" y="60"/>
                  </a:moveTo>
                  <a:lnTo>
                    <a:pt x="119" y="30"/>
                  </a:lnTo>
                  <a:lnTo>
                    <a:pt x="89" y="12"/>
                  </a:lnTo>
                  <a:lnTo>
                    <a:pt x="59" y="0"/>
                  </a:lnTo>
                  <a:lnTo>
                    <a:pt x="54" y="70"/>
                  </a:lnTo>
                  <a:lnTo>
                    <a:pt x="46" y="112"/>
                  </a:lnTo>
                  <a:lnTo>
                    <a:pt x="52" y="168"/>
                  </a:lnTo>
                  <a:lnTo>
                    <a:pt x="24" y="194"/>
                  </a:lnTo>
                  <a:lnTo>
                    <a:pt x="16" y="258"/>
                  </a:lnTo>
                  <a:lnTo>
                    <a:pt x="2" y="300"/>
                  </a:lnTo>
                  <a:lnTo>
                    <a:pt x="0" y="352"/>
                  </a:lnTo>
                  <a:lnTo>
                    <a:pt x="47" y="384"/>
                  </a:lnTo>
                  <a:lnTo>
                    <a:pt x="149" y="384"/>
                  </a:lnTo>
                  <a:lnTo>
                    <a:pt x="134" y="350"/>
                  </a:lnTo>
                  <a:lnTo>
                    <a:pt x="104" y="324"/>
                  </a:lnTo>
                  <a:lnTo>
                    <a:pt x="138" y="274"/>
                  </a:lnTo>
                  <a:lnTo>
                    <a:pt x="122" y="220"/>
                  </a:lnTo>
                  <a:lnTo>
                    <a:pt x="132" y="186"/>
                  </a:lnTo>
                  <a:lnTo>
                    <a:pt x="140" y="154"/>
                  </a:lnTo>
                  <a:lnTo>
                    <a:pt x="167" y="90"/>
                  </a:lnTo>
                  <a:lnTo>
                    <a:pt x="149" y="60"/>
                  </a:lnTo>
                  <a:lnTo>
                    <a:pt x="149" y="60"/>
                  </a:lnTo>
                  <a:lnTo>
                    <a:pt x="149" y="6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GB"/>
            </a:p>
          </p:txBody>
        </p:sp>
        <p:sp>
          <p:nvSpPr>
            <p:cNvPr id="6155" name="Freeform 11"/>
            <p:cNvSpPr>
              <a:spLocks/>
            </p:cNvSpPr>
            <p:nvPr/>
          </p:nvSpPr>
          <p:spPr bwMode="ltGray">
            <a:xfrm>
              <a:off x="4100" y="4020"/>
              <a:ext cx="166" cy="300"/>
            </a:xfrm>
            <a:custGeom>
              <a:avLst/>
              <a:gdLst/>
              <a:ahLst/>
              <a:cxnLst>
                <a:cxn ang="0">
                  <a:pos x="136" y="12"/>
                </a:cxn>
                <a:cxn ang="0">
                  <a:pos x="100" y="0"/>
                </a:cxn>
                <a:cxn ang="0">
                  <a:pos x="78" y="64"/>
                </a:cxn>
                <a:cxn ang="0">
                  <a:pos x="70" y="126"/>
                </a:cxn>
                <a:cxn ang="0">
                  <a:pos x="46" y="184"/>
                </a:cxn>
                <a:cxn ang="0">
                  <a:pos x="58" y="232"/>
                </a:cxn>
                <a:cxn ang="0">
                  <a:pos x="38" y="268"/>
                </a:cxn>
                <a:cxn ang="0">
                  <a:pos x="0" y="300"/>
                </a:cxn>
                <a:cxn ang="0">
                  <a:pos x="160" y="300"/>
                </a:cxn>
                <a:cxn ang="0">
                  <a:pos x="136" y="272"/>
                </a:cxn>
                <a:cxn ang="0">
                  <a:pos x="98" y="234"/>
                </a:cxn>
                <a:cxn ang="0">
                  <a:pos x="130" y="188"/>
                </a:cxn>
                <a:cxn ang="0">
                  <a:pos x="138" y="134"/>
                </a:cxn>
                <a:cxn ang="0">
                  <a:pos x="144" y="94"/>
                </a:cxn>
                <a:cxn ang="0">
                  <a:pos x="164" y="60"/>
                </a:cxn>
                <a:cxn ang="0">
                  <a:pos x="166" y="0"/>
                </a:cxn>
                <a:cxn ang="0">
                  <a:pos x="136" y="12"/>
                </a:cxn>
                <a:cxn ang="0">
                  <a:pos x="136" y="12"/>
                </a:cxn>
                <a:cxn ang="0">
                  <a:pos x="136" y="12"/>
                </a:cxn>
              </a:cxnLst>
              <a:rect l="0" t="0" r="r" b="b"/>
              <a:pathLst>
                <a:path w="166" h="300">
                  <a:moveTo>
                    <a:pt x="136" y="12"/>
                  </a:moveTo>
                  <a:lnTo>
                    <a:pt x="100" y="0"/>
                  </a:lnTo>
                  <a:lnTo>
                    <a:pt x="78" y="64"/>
                  </a:lnTo>
                  <a:lnTo>
                    <a:pt x="70" y="126"/>
                  </a:lnTo>
                  <a:lnTo>
                    <a:pt x="46" y="184"/>
                  </a:lnTo>
                  <a:lnTo>
                    <a:pt x="58" y="232"/>
                  </a:lnTo>
                  <a:lnTo>
                    <a:pt x="38" y="268"/>
                  </a:lnTo>
                  <a:lnTo>
                    <a:pt x="0" y="300"/>
                  </a:lnTo>
                  <a:lnTo>
                    <a:pt x="160" y="300"/>
                  </a:lnTo>
                  <a:lnTo>
                    <a:pt x="136" y="272"/>
                  </a:lnTo>
                  <a:lnTo>
                    <a:pt x="98" y="234"/>
                  </a:lnTo>
                  <a:lnTo>
                    <a:pt x="130" y="188"/>
                  </a:lnTo>
                  <a:lnTo>
                    <a:pt x="138" y="134"/>
                  </a:lnTo>
                  <a:lnTo>
                    <a:pt x="144" y="94"/>
                  </a:lnTo>
                  <a:lnTo>
                    <a:pt x="164" y="60"/>
                  </a:lnTo>
                  <a:lnTo>
                    <a:pt x="166" y="0"/>
                  </a:lnTo>
                  <a:lnTo>
                    <a:pt x="136" y="12"/>
                  </a:lnTo>
                  <a:lnTo>
                    <a:pt x="136" y="12"/>
                  </a:lnTo>
                  <a:lnTo>
                    <a:pt x="136" y="1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GB"/>
            </a:p>
          </p:txBody>
        </p:sp>
        <p:sp>
          <p:nvSpPr>
            <p:cNvPr id="6156" name="Freeform 12"/>
            <p:cNvSpPr>
              <a:spLocks/>
            </p:cNvSpPr>
            <p:nvPr/>
          </p:nvSpPr>
          <p:spPr bwMode="ltGray">
            <a:xfrm>
              <a:off x="3910" y="4038"/>
              <a:ext cx="237" cy="282"/>
            </a:xfrm>
            <a:custGeom>
              <a:avLst/>
              <a:gdLst/>
              <a:ahLst/>
              <a:cxnLst>
                <a:cxn ang="0">
                  <a:pos x="201" y="0"/>
                </a:cxn>
                <a:cxn ang="0">
                  <a:pos x="183" y="0"/>
                </a:cxn>
                <a:cxn ang="0">
                  <a:pos x="158" y="50"/>
                </a:cxn>
                <a:cxn ang="0">
                  <a:pos x="148" y="92"/>
                </a:cxn>
                <a:cxn ang="0">
                  <a:pos x="120" y="144"/>
                </a:cxn>
                <a:cxn ang="0">
                  <a:pos x="82" y="182"/>
                </a:cxn>
                <a:cxn ang="0">
                  <a:pos x="60" y="232"/>
                </a:cxn>
                <a:cxn ang="0">
                  <a:pos x="0" y="282"/>
                </a:cxn>
                <a:cxn ang="0">
                  <a:pos x="128" y="282"/>
                </a:cxn>
                <a:cxn ang="0">
                  <a:pos x="154" y="254"/>
                </a:cxn>
                <a:cxn ang="0">
                  <a:pos x="158" y="196"/>
                </a:cxn>
                <a:cxn ang="0">
                  <a:pos x="188" y="148"/>
                </a:cxn>
                <a:cxn ang="0">
                  <a:pos x="196" y="70"/>
                </a:cxn>
                <a:cxn ang="0">
                  <a:pos x="237" y="0"/>
                </a:cxn>
                <a:cxn ang="0">
                  <a:pos x="201" y="0"/>
                </a:cxn>
                <a:cxn ang="0">
                  <a:pos x="201" y="0"/>
                </a:cxn>
                <a:cxn ang="0">
                  <a:pos x="201" y="0"/>
                </a:cxn>
              </a:cxnLst>
              <a:rect l="0" t="0" r="r" b="b"/>
              <a:pathLst>
                <a:path w="237" h="282">
                  <a:moveTo>
                    <a:pt x="201" y="0"/>
                  </a:moveTo>
                  <a:lnTo>
                    <a:pt x="183" y="0"/>
                  </a:lnTo>
                  <a:lnTo>
                    <a:pt x="158" y="50"/>
                  </a:lnTo>
                  <a:lnTo>
                    <a:pt x="148" y="92"/>
                  </a:lnTo>
                  <a:lnTo>
                    <a:pt x="120" y="144"/>
                  </a:lnTo>
                  <a:lnTo>
                    <a:pt x="82" y="182"/>
                  </a:lnTo>
                  <a:lnTo>
                    <a:pt x="60" y="232"/>
                  </a:lnTo>
                  <a:lnTo>
                    <a:pt x="0" y="282"/>
                  </a:lnTo>
                  <a:lnTo>
                    <a:pt x="128" y="282"/>
                  </a:lnTo>
                  <a:lnTo>
                    <a:pt x="154" y="254"/>
                  </a:lnTo>
                  <a:lnTo>
                    <a:pt x="158" y="196"/>
                  </a:lnTo>
                  <a:lnTo>
                    <a:pt x="188" y="148"/>
                  </a:lnTo>
                  <a:lnTo>
                    <a:pt x="196" y="70"/>
                  </a:lnTo>
                  <a:lnTo>
                    <a:pt x="237" y="0"/>
                  </a:lnTo>
                  <a:lnTo>
                    <a:pt x="201" y="0"/>
                  </a:lnTo>
                  <a:lnTo>
                    <a:pt x="201" y="0"/>
                  </a:lnTo>
                  <a:lnTo>
                    <a:pt x="201" y="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GB"/>
            </a:p>
          </p:txBody>
        </p:sp>
        <p:sp>
          <p:nvSpPr>
            <p:cNvPr id="6157" name="Freeform 13"/>
            <p:cNvSpPr>
              <a:spLocks/>
            </p:cNvSpPr>
            <p:nvPr/>
          </p:nvSpPr>
          <p:spPr bwMode="ltGray">
            <a:xfrm>
              <a:off x="3674" y="4086"/>
              <a:ext cx="196" cy="234"/>
            </a:xfrm>
            <a:custGeom>
              <a:avLst/>
              <a:gdLst/>
              <a:ahLst/>
              <a:cxnLst>
                <a:cxn ang="0">
                  <a:pos x="167" y="54"/>
                </a:cxn>
                <a:cxn ang="0">
                  <a:pos x="113" y="24"/>
                </a:cxn>
                <a:cxn ang="0">
                  <a:pos x="83" y="0"/>
                </a:cxn>
                <a:cxn ang="0">
                  <a:pos x="80" y="62"/>
                </a:cxn>
                <a:cxn ang="0">
                  <a:pos x="58" y="100"/>
                </a:cxn>
                <a:cxn ang="0">
                  <a:pos x="54" y="160"/>
                </a:cxn>
                <a:cxn ang="0">
                  <a:pos x="36" y="202"/>
                </a:cxn>
                <a:cxn ang="0">
                  <a:pos x="0" y="234"/>
                </a:cxn>
                <a:cxn ang="0">
                  <a:pos x="146" y="234"/>
                </a:cxn>
                <a:cxn ang="0">
                  <a:pos x="170" y="198"/>
                </a:cxn>
                <a:cxn ang="0">
                  <a:pos x="158" y="138"/>
                </a:cxn>
                <a:cxn ang="0">
                  <a:pos x="196" y="100"/>
                </a:cxn>
                <a:cxn ang="0">
                  <a:pos x="191" y="54"/>
                </a:cxn>
                <a:cxn ang="0">
                  <a:pos x="167" y="54"/>
                </a:cxn>
                <a:cxn ang="0">
                  <a:pos x="167" y="54"/>
                </a:cxn>
                <a:cxn ang="0">
                  <a:pos x="167" y="54"/>
                </a:cxn>
              </a:cxnLst>
              <a:rect l="0" t="0" r="r" b="b"/>
              <a:pathLst>
                <a:path w="196" h="234">
                  <a:moveTo>
                    <a:pt x="167" y="54"/>
                  </a:moveTo>
                  <a:lnTo>
                    <a:pt x="113" y="24"/>
                  </a:lnTo>
                  <a:lnTo>
                    <a:pt x="83" y="0"/>
                  </a:lnTo>
                  <a:lnTo>
                    <a:pt x="80" y="62"/>
                  </a:lnTo>
                  <a:lnTo>
                    <a:pt x="58" y="100"/>
                  </a:lnTo>
                  <a:lnTo>
                    <a:pt x="54" y="160"/>
                  </a:lnTo>
                  <a:lnTo>
                    <a:pt x="36" y="202"/>
                  </a:lnTo>
                  <a:lnTo>
                    <a:pt x="0" y="234"/>
                  </a:lnTo>
                  <a:lnTo>
                    <a:pt x="146" y="234"/>
                  </a:lnTo>
                  <a:lnTo>
                    <a:pt x="170" y="198"/>
                  </a:lnTo>
                  <a:lnTo>
                    <a:pt x="158" y="138"/>
                  </a:lnTo>
                  <a:lnTo>
                    <a:pt x="196" y="100"/>
                  </a:lnTo>
                  <a:lnTo>
                    <a:pt x="191" y="54"/>
                  </a:lnTo>
                  <a:lnTo>
                    <a:pt x="167" y="54"/>
                  </a:lnTo>
                  <a:lnTo>
                    <a:pt x="167" y="54"/>
                  </a:lnTo>
                  <a:lnTo>
                    <a:pt x="167" y="54"/>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GB"/>
            </a:p>
          </p:txBody>
        </p:sp>
        <p:sp>
          <p:nvSpPr>
            <p:cNvPr id="6158" name="Freeform 14"/>
            <p:cNvSpPr>
              <a:spLocks/>
            </p:cNvSpPr>
            <p:nvPr/>
          </p:nvSpPr>
          <p:spPr bwMode="ltGray">
            <a:xfrm>
              <a:off x="3476" y="4068"/>
              <a:ext cx="190" cy="252"/>
            </a:xfrm>
            <a:custGeom>
              <a:avLst/>
              <a:gdLst/>
              <a:ahLst/>
              <a:cxnLst>
                <a:cxn ang="0">
                  <a:pos x="190" y="0"/>
                </a:cxn>
                <a:cxn ang="0">
                  <a:pos x="166" y="0"/>
                </a:cxn>
                <a:cxn ang="0">
                  <a:pos x="158" y="38"/>
                </a:cxn>
                <a:cxn ang="0">
                  <a:pos x="138" y="120"/>
                </a:cxn>
                <a:cxn ang="0">
                  <a:pos x="94" y="180"/>
                </a:cxn>
                <a:cxn ang="0">
                  <a:pos x="62" y="234"/>
                </a:cxn>
                <a:cxn ang="0">
                  <a:pos x="0" y="252"/>
                </a:cxn>
                <a:cxn ang="0">
                  <a:pos x="128" y="252"/>
                </a:cxn>
                <a:cxn ang="0">
                  <a:pos x="142" y="188"/>
                </a:cxn>
                <a:cxn ang="0">
                  <a:pos x="186" y="90"/>
                </a:cxn>
                <a:cxn ang="0">
                  <a:pos x="190" y="38"/>
                </a:cxn>
                <a:cxn ang="0">
                  <a:pos x="190" y="0"/>
                </a:cxn>
                <a:cxn ang="0">
                  <a:pos x="190" y="0"/>
                </a:cxn>
                <a:cxn ang="0">
                  <a:pos x="190" y="0"/>
                </a:cxn>
                <a:cxn ang="0">
                  <a:pos x="190" y="0"/>
                </a:cxn>
              </a:cxnLst>
              <a:rect l="0" t="0" r="r" b="b"/>
              <a:pathLst>
                <a:path w="190" h="252">
                  <a:moveTo>
                    <a:pt x="190" y="0"/>
                  </a:moveTo>
                  <a:lnTo>
                    <a:pt x="166" y="0"/>
                  </a:lnTo>
                  <a:lnTo>
                    <a:pt x="158" y="38"/>
                  </a:lnTo>
                  <a:lnTo>
                    <a:pt x="138" y="120"/>
                  </a:lnTo>
                  <a:lnTo>
                    <a:pt x="94" y="180"/>
                  </a:lnTo>
                  <a:lnTo>
                    <a:pt x="62" y="234"/>
                  </a:lnTo>
                  <a:lnTo>
                    <a:pt x="0" y="252"/>
                  </a:lnTo>
                  <a:lnTo>
                    <a:pt x="128" y="252"/>
                  </a:lnTo>
                  <a:lnTo>
                    <a:pt x="142" y="188"/>
                  </a:lnTo>
                  <a:lnTo>
                    <a:pt x="186" y="90"/>
                  </a:lnTo>
                  <a:lnTo>
                    <a:pt x="190" y="38"/>
                  </a:lnTo>
                  <a:lnTo>
                    <a:pt x="190" y="0"/>
                  </a:lnTo>
                  <a:lnTo>
                    <a:pt x="190" y="0"/>
                  </a:lnTo>
                  <a:lnTo>
                    <a:pt x="190" y="0"/>
                  </a:lnTo>
                  <a:lnTo>
                    <a:pt x="190" y="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GB"/>
            </a:p>
          </p:txBody>
        </p:sp>
        <p:sp>
          <p:nvSpPr>
            <p:cNvPr id="6159" name="Freeform 15"/>
            <p:cNvSpPr>
              <a:spLocks/>
            </p:cNvSpPr>
            <p:nvPr/>
          </p:nvSpPr>
          <p:spPr bwMode="ltGray">
            <a:xfrm>
              <a:off x="3170" y="4188"/>
              <a:ext cx="230" cy="132"/>
            </a:xfrm>
            <a:custGeom>
              <a:avLst/>
              <a:gdLst/>
              <a:ahLst/>
              <a:cxnLst>
                <a:cxn ang="0">
                  <a:pos x="197" y="0"/>
                </a:cxn>
                <a:cxn ang="0">
                  <a:pos x="191" y="0"/>
                </a:cxn>
                <a:cxn ang="0">
                  <a:pos x="185" y="0"/>
                </a:cxn>
                <a:cxn ang="0">
                  <a:pos x="173" y="0"/>
                </a:cxn>
                <a:cxn ang="0">
                  <a:pos x="161" y="0"/>
                </a:cxn>
                <a:cxn ang="0">
                  <a:pos x="155" y="0"/>
                </a:cxn>
                <a:cxn ang="0">
                  <a:pos x="138" y="6"/>
                </a:cxn>
                <a:cxn ang="0">
                  <a:pos x="132" y="6"/>
                </a:cxn>
                <a:cxn ang="0">
                  <a:pos x="35" y="18"/>
                </a:cxn>
                <a:cxn ang="0">
                  <a:pos x="11" y="30"/>
                </a:cxn>
                <a:cxn ang="0">
                  <a:pos x="23" y="54"/>
                </a:cxn>
                <a:cxn ang="0">
                  <a:pos x="0" y="100"/>
                </a:cxn>
                <a:cxn ang="0">
                  <a:pos x="0" y="132"/>
                </a:cxn>
                <a:cxn ang="0">
                  <a:pos x="162" y="132"/>
                </a:cxn>
                <a:cxn ang="0">
                  <a:pos x="204" y="88"/>
                </a:cxn>
                <a:cxn ang="0">
                  <a:pos x="230" y="46"/>
                </a:cxn>
                <a:cxn ang="0">
                  <a:pos x="214" y="24"/>
                </a:cxn>
                <a:cxn ang="0">
                  <a:pos x="215" y="0"/>
                </a:cxn>
                <a:cxn ang="0">
                  <a:pos x="209" y="0"/>
                </a:cxn>
                <a:cxn ang="0">
                  <a:pos x="203" y="0"/>
                </a:cxn>
                <a:cxn ang="0">
                  <a:pos x="203" y="0"/>
                </a:cxn>
                <a:cxn ang="0">
                  <a:pos x="197" y="0"/>
                </a:cxn>
                <a:cxn ang="0">
                  <a:pos x="197" y="0"/>
                </a:cxn>
                <a:cxn ang="0">
                  <a:pos x="197" y="0"/>
                </a:cxn>
              </a:cxnLst>
              <a:rect l="0" t="0" r="r" b="b"/>
              <a:pathLst>
                <a:path w="230" h="132">
                  <a:moveTo>
                    <a:pt x="197" y="0"/>
                  </a:moveTo>
                  <a:lnTo>
                    <a:pt x="191" y="0"/>
                  </a:lnTo>
                  <a:lnTo>
                    <a:pt x="185" y="0"/>
                  </a:lnTo>
                  <a:lnTo>
                    <a:pt x="173" y="0"/>
                  </a:lnTo>
                  <a:lnTo>
                    <a:pt x="161" y="0"/>
                  </a:lnTo>
                  <a:lnTo>
                    <a:pt x="155" y="0"/>
                  </a:lnTo>
                  <a:lnTo>
                    <a:pt x="138" y="6"/>
                  </a:lnTo>
                  <a:lnTo>
                    <a:pt x="132" y="6"/>
                  </a:lnTo>
                  <a:lnTo>
                    <a:pt x="35" y="18"/>
                  </a:lnTo>
                  <a:lnTo>
                    <a:pt x="11" y="30"/>
                  </a:lnTo>
                  <a:lnTo>
                    <a:pt x="23" y="54"/>
                  </a:lnTo>
                  <a:lnTo>
                    <a:pt x="0" y="100"/>
                  </a:lnTo>
                  <a:lnTo>
                    <a:pt x="0" y="132"/>
                  </a:lnTo>
                  <a:lnTo>
                    <a:pt x="162" y="132"/>
                  </a:lnTo>
                  <a:lnTo>
                    <a:pt x="204" y="88"/>
                  </a:lnTo>
                  <a:lnTo>
                    <a:pt x="230" y="46"/>
                  </a:lnTo>
                  <a:lnTo>
                    <a:pt x="214" y="24"/>
                  </a:lnTo>
                  <a:lnTo>
                    <a:pt x="215" y="0"/>
                  </a:lnTo>
                  <a:lnTo>
                    <a:pt x="209" y="0"/>
                  </a:lnTo>
                  <a:lnTo>
                    <a:pt x="203" y="0"/>
                  </a:lnTo>
                  <a:lnTo>
                    <a:pt x="203" y="0"/>
                  </a:lnTo>
                  <a:lnTo>
                    <a:pt x="197" y="0"/>
                  </a:lnTo>
                  <a:lnTo>
                    <a:pt x="197" y="0"/>
                  </a:lnTo>
                  <a:lnTo>
                    <a:pt x="197" y="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GB"/>
            </a:p>
          </p:txBody>
        </p:sp>
        <p:sp>
          <p:nvSpPr>
            <p:cNvPr id="6160" name="Freeform 16"/>
            <p:cNvSpPr>
              <a:spLocks/>
            </p:cNvSpPr>
            <p:nvPr/>
          </p:nvSpPr>
          <p:spPr bwMode="ltGray">
            <a:xfrm>
              <a:off x="3044" y="4218"/>
              <a:ext cx="89" cy="102"/>
            </a:xfrm>
            <a:custGeom>
              <a:avLst/>
              <a:gdLst/>
              <a:ahLst/>
              <a:cxnLst>
                <a:cxn ang="0">
                  <a:pos x="71" y="0"/>
                </a:cxn>
                <a:cxn ang="0">
                  <a:pos x="66" y="48"/>
                </a:cxn>
                <a:cxn ang="0">
                  <a:pos x="30" y="72"/>
                </a:cxn>
                <a:cxn ang="0">
                  <a:pos x="0" y="102"/>
                </a:cxn>
                <a:cxn ang="0">
                  <a:pos x="66" y="102"/>
                </a:cxn>
                <a:cxn ang="0">
                  <a:pos x="88" y="56"/>
                </a:cxn>
                <a:cxn ang="0">
                  <a:pos x="89" y="6"/>
                </a:cxn>
                <a:cxn ang="0">
                  <a:pos x="71" y="0"/>
                </a:cxn>
                <a:cxn ang="0">
                  <a:pos x="71" y="0"/>
                </a:cxn>
                <a:cxn ang="0">
                  <a:pos x="71" y="0"/>
                </a:cxn>
              </a:cxnLst>
              <a:rect l="0" t="0" r="r" b="b"/>
              <a:pathLst>
                <a:path w="89" h="102">
                  <a:moveTo>
                    <a:pt x="71" y="0"/>
                  </a:moveTo>
                  <a:lnTo>
                    <a:pt x="66" y="48"/>
                  </a:lnTo>
                  <a:lnTo>
                    <a:pt x="30" y="72"/>
                  </a:lnTo>
                  <a:lnTo>
                    <a:pt x="0" y="102"/>
                  </a:lnTo>
                  <a:lnTo>
                    <a:pt x="66" y="102"/>
                  </a:lnTo>
                  <a:lnTo>
                    <a:pt x="88" y="56"/>
                  </a:lnTo>
                  <a:lnTo>
                    <a:pt x="89" y="6"/>
                  </a:lnTo>
                  <a:lnTo>
                    <a:pt x="71" y="0"/>
                  </a:lnTo>
                  <a:lnTo>
                    <a:pt x="71" y="0"/>
                  </a:lnTo>
                  <a:lnTo>
                    <a:pt x="71" y="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GB"/>
            </a:p>
          </p:txBody>
        </p:sp>
        <p:sp>
          <p:nvSpPr>
            <p:cNvPr id="6161" name="Freeform 17"/>
            <p:cNvSpPr>
              <a:spLocks/>
            </p:cNvSpPr>
            <p:nvPr/>
          </p:nvSpPr>
          <p:spPr bwMode="ltGray">
            <a:xfrm>
              <a:off x="5482" y="3367"/>
              <a:ext cx="278" cy="953"/>
            </a:xfrm>
            <a:custGeom>
              <a:avLst/>
              <a:gdLst/>
              <a:ahLst/>
              <a:cxnLst>
                <a:cxn ang="0">
                  <a:pos x="278" y="24"/>
                </a:cxn>
                <a:cxn ang="0">
                  <a:pos x="272" y="24"/>
                </a:cxn>
                <a:cxn ang="0">
                  <a:pos x="272" y="18"/>
                </a:cxn>
                <a:cxn ang="0">
                  <a:pos x="266" y="18"/>
                </a:cxn>
                <a:cxn ang="0">
                  <a:pos x="254" y="12"/>
                </a:cxn>
                <a:cxn ang="0">
                  <a:pos x="236" y="6"/>
                </a:cxn>
                <a:cxn ang="0">
                  <a:pos x="212" y="0"/>
                </a:cxn>
                <a:cxn ang="0">
                  <a:pos x="206" y="6"/>
                </a:cxn>
                <a:cxn ang="0">
                  <a:pos x="198" y="129"/>
                </a:cxn>
                <a:cxn ang="0">
                  <a:pos x="184" y="209"/>
                </a:cxn>
                <a:cxn ang="0">
                  <a:pos x="182" y="249"/>
                </a:cxn>
                <a:cxn ang="0">
                  <a:pos x="200" y="339"/>
                </a:cxn>
                <a:cxn ang="0">
                  <a:pos x="186" y="481"/>
                </a:cxn>
                <a:cxn ang="0">
                  <a:pos x="176" y="521"/>
                </a:cxn>
                <a:cxn ang="0">
                  <a:pos x="156" y="601"/>
                </a:cxn>
                <a:cxn ang="0">
                  <a:pos x="172" y="681"/>
                </a:cxn>
                <a:cxn ang="0">
                  <a:pos x="138" y="765"/>
                </a:cxn>
                <a:cxn ang="0">
                  <a:pos x="96" y="847"/>
                </a:cxn>
                <a:cxn ang="0">
                  <a:pos x="50" y="899"/>
                </a:cxn>
                <a:cxn ang="0">
                  <a:pos x="0" y="953"/>
                </a:cxn>
                <a:cxn ang="0">
                  <a:pos x="278" y="953"/>
                </a:cxn>
                <a:cxn ang="0">
                  <a:pos x="278" y="24"/>
                </a:cxn>
                <a:cxn ang="0">
                  <a:pos x="278" y="24"/>
                </a:cxn>
                <a:cxn ang="0">
                  <a:pos x="278" y="24"/>
                </a:cxn>
              </a:cxnLst>
              <a:rect l="0" t="0" r="r" b="b"/>
              <a:pathLst>
                <a:path w="278" h="953">
                  <a:moveTo>
                    <a:pt x="278" y="24"/>
                  </a:moveTo>
                  <a:lnTo>
                    <a:pt x="272" y="24"/>
                  </a:lnTo>
                  <a:lnTo>
                    <a:pt x="272" y="18"/>
                  </a:lnTo>
                  <a:lnTo>
                    <a:pt x="266" y="18"/>
                  </a:lnTo>
                  <a:lnTo>
                    <a:pt x="254" y="12"/>
                  </a:lnTo>
                  <a:lnTo>
                    <a:pt x="236" y="6"/>
                  </a:lnTo>
                  <a:lnTo>
                    <a:pt x="212" y="0"/>
                  </a:lnTo>
                  <a:lnTo>
                    <a:pt x="206" y="6"/>
                  </a:lnTo>
                  <a:lnTo>
                    <a:pt x="198" y="129"/>
                  </a:lnTo>
                  <a:lnTo>
                    <a:pt x="184" y="209"/>
                  </a:lnTo>
                  <a:lnTo>
                    <a:pt x="182" y="249"/>
                  </a:lnTo>
                  <a:lnTo>
                    <a:pt x="200" y="339"/>
                  </a:lnTo>
                  <a:lnTo>
                    <a:pt x="186" y="481"/>
                  </a:lnTo>
                  <a:lnTo>
                    <a:pt x="176" y="521"/>
                  </a:lnTo>
                  <a:lnTo>
                    <a:pt x="156" y="601"/>
                  </a:lnTo>
                  <a:lnTo>
                    <a:pt x="172" y="681"/>
                  </a:lnTo>
                  <a:lnTo>
                    <a:pt x="138" y="765"/>
                  </a:lnTo>
                  <a:lnTo>
                    <a:pt x="96" y="847"/>
                  </a:lnTo>
                  <a:lnTo>
                    <a:pt x="50" y="899"/>
                  </a:lnTo>
                  <a:lnTo>
                    <a:pt x="0" y="953"/>
                  </a:lnTo>
                  <a:lnTo>
                    <a:pt x="278" y="953"/>
                  </a:lnTo>
                  <a:lnTo>
                    <a:pt x="278" y="24"/>
                  </a:lnTo>
                  <a:lnTo>
                    <a:pt x="278" y="24"/>
                  </a:lnTo>
                  <a:lnTo>
                    <a:pt x="278" y="24"/>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endParaRPr lang="en-GB"/>
            </a:p>
          </p:txBody>
        </p:sp>
      </p:grpSp>
      <p:sp>
        <p:nvSpPr>
          <p:cNvPr id="6162" name="Rectangle 18"/>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GB" smtClean="0"/>
              <a:t>Click to edit Master title style</a:t>
            </a:r>
          </a:p>
        </p:txBody>
      </p:sp>
      <p:sp>
        <p:nvSpPr>
          <p:cNvPr id="6163" name="Rectangle 19"/>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outerShdw blurRad="38100" dist="38100" dir="2700000" algn="tl">
                    <a:srgbClr val="000000"/>
                  </a:outerShdw>
                </a:effectLst>
              </a:defRPr>
            </a:lvl1pPr>
          </a:lstStyle>
          <a:p>
            <a:endParaRPr lang="en-GB"/>
          </a:p>
        </p:txBody>
      </p:sp>
      <p:sp>
        <p:nvSpPr>
          <p:cNvPr id="6164" name="Rectangle 20"/>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effectLst>
                  <a:outerShdw blurRad="38100" dist="38100" dir="2700000" algn="tl">
                    <a:srgbClr val="000000"/>
                  </a:outerShdw>
                </a:effectLst>
              </a:defRPr>
            </a:lvl1pPr>
          </a:lstStyle>
          <a:p>
            <a:endParaRPr lang="en-GB"/>
          </a:p>
        </p:txBody>
      </p:sp>
      <p:sp>
        <p:nvSpPr>
          <p:cNvPr id="6165" name="Rectangle 21"/>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outerShdw blurRad="38100" dist="38100" dir="2700000" algn="tl">
                    <a:srgbClr val="000000"/>
                  </a:outerShdw>
                </a:effectLst>
              </a:defRPr>
            </a:lvl1pPr>
          </a:lstStyle>
          <a:p>
            <a:fld id="{FF953387-8925-4F7B-AC98-61B09BF585E0}" type="slidenum">
              <a:rPr lang="en-GB"/>
              <a:pPr/>
              <a:t>‹#›</a:t>
            </a:fld>
            <a:endParaRPr lang="en-GB"/>
          </a:p>
        </p:txBody>
      </p:sp>
      <p:sp>
        <p:nvSpPr>
          <p:cNvPr id="6166" name="Rectangle 22"/>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hlink"/>
        </a:buClr>
        <a:buSzPct val="70000"/>
        <a:buFont typeface="Wingdings" pitchFamily="2" charset="2"/>
        <a:buChar char="u"/>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tx2"/>
        </a:buClr>
        <a:buSzPct val="70000"/>
        <a:buFont typeface="Wingdings" pitchFamily="2" charset="2"/>
        <a:buChar char="u"/>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GB"/>
              <a:t>Point – Example - Explanation</a:t>
            </a:r>
          </a:p>
        </p:txBody>
      </p:sp>
      <p:sp>
        <p:nvSpPr>
          <p:cNvPr id="4099" name="Rectangle 3"/>
          <p:cNvSpPr>
            <a:spLocks noGrp="1" noChangeArrowheads="1"/>
          </p:cNvSpPr>
          <p:nvPr>
            <p:ph type="subTitle" idx="1"/>
          </p:nvPr>
        </p:nvSpPr>
        <p:spPr/>
        <p:txBody>
          <a:bodyPr/>
          <a:lstStyle/>
          <a:p>
            <a:r>
              <a:rPr lang="en-GB" dirty="0"/>
              <a:t>Always PEE in your work</a:t>
            </a:r>
            <a:r>
              <a:rPr lang="en-GB" dirty="0" smtClean="0"/>
              <a:t>!</a:t>
            </a:r>
          </a:p>
          <a:p>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a:t>P – E – E in your work!</a:t>
            </a:r>
          </a:p>
        </p:txBody>
      </p:sp>
      <p:sp>
        <p:nvSpPr>
          <p:cNvPr id="8195" name="Rectangle 3"/>
          <p:cNvSpPr>
            <a:spLocks noGrp="1" noChangeArrowheads="1"/>
          </p:cNvSpPr>
          <p:nvPr>
            <p:ph type="body" idx="1"/>
          </p:nvPr>
        </p:nvSpPr>
        <p:spPr/>
        <p:txBody>
          <a:bodyPr/>
          <a:lstStyle/>
          <a:p>
            <a:r>
              <a:rPr lang="en-GB" dirty="0"/>
              <a:t>First, you make a POINT:</a:t>
            </a:r>
          </a:p>
          <a:p>
            <a:endParaRPr lang="en-GB" dirty="0"/>
          </a:p>
          <a:p>
            <a:r>
              <a:rPr lang="en-GB" dirty="0" smtClean="0"/>
              <a:t>Conan Doyle makes the reader aware that </a:t>
            </a:r>
            <a:r>
              <a:rPr lang="en-GB" i="1" dirty="0" smtClean="0"/>
              <a:t>The Case of Lady Sannox </a:t>
            </a:r>
            <a:r>
              <a:rPr lang="en-GB" dirty="0" smtClean="0"/>
              <a:t>has a mysterious ending during the exposition of the story. </a:t>
            </a:r>
            <a:endParaRPr lang="en-GB" dirty="0"/>
          </a:p>
          <a:p>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smtClean="0"/>
              <a:t>P – E – E in your work!</a:t>
            </a:r>
            <a:endParaRPr lang="en-GB"/>
          </a:p>
        </p:txBody>
      </p:sp>
      <p:sp>
        <p:nvSpPr>
          <p:cNvPr id="9219" name="Rectangle 3"/>
          <p:cNvSpPr>
            <a:spLocks noGrp="1" noChangeArrowheads="1"/>
          </p:cNvSpPr>
          <p:nvPr>
            <p:ph type="body" idx="1"/>
          </p:nvPr>
        </p:nvSpPr>
        <p:spPr/>
        <p:txBody>
          <a:bodyPr/>
          <a:lstStyle/>
          <a:p>
            <a:r>
              <a:rPr lang="en-GB" smtClean="0"/>
              <a:t>Then you add an EXAMPLE – a quote from the text as evidence to back up the point you are making:</a:t>
            </a:r>
          </a:p>
          <a:p>
            <a:r>
              <a:rPr lang="en-GB" smtClean="0"/>
              <a:t>The narrator states that Lady Sannox ”had absolutely and forever taken the veil” while Douglas Stone had been found with his “great brain” reduced to a “cap full of porridge”.</a:t>
            </a:r>
          </a:p>
          <a:p>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a:t>P – E – E in your work!</a:t>
            </a:r>
          </a:p>
        </p:txBody>
      </p:sp>
      <p:sp>
        <p:nvSpPr>
          <p:cNvPr id="10243" name="Rectangle 3"/>
          <p:cNvSpPr>
            <a:spLocks noGrp="1" noChangeArrowheads="1"/>
          </p:cNvSpPr>
          <p:nvPr>
            <p:ph type="body" idx="1"/>
          </p:nvPr>
        </p:nvSpPr>
        <p:spPr/>
        <p:txBody>
          <a:bodyPr/>
          <a:lstStyle/>
          <a:p>
            <a:r>
              <a:rPr lang="en-GB" sz="2800" dirty="0"/>
              <a:t>Then, you offer a brief </a:t>
            </a:r>
            <a:r>
              <a:rPr lang="en-GB" sz="2800" dirty="0" smtClean="0"/>
              <a:t>EVALUATION of your response.</a:t>
            </a:r>
            <a:endParaRPr lang="en-GB" sz="2800" dirty="0"/>
          </a:p>
          <a:p>
            <a:r>
              <a:rPr lang="en-GB" sz="2800" dirty="0" smtClean="0"/>
              <a:t>This use of sensational </a:t>
            </a:r>
            <a:r>
              <a:rPr lang="en-GB" sz="2800" dirty="0" smtClean="0"/>
              <a:t>language to explain the fate of Lady Sannox and </a:t>
            </a:r>
            <a:r>
              <a:rPr lang="en-GB" sz="2800" smtClean="0"/>
              <a:t>Douglas Stone </a:t>
            </a:r>
            <a:r>
              <a:rPr lang="en-GB" sz="2800" dirty="0" smtClean="0"/>
              <a:t>intrigues the reader from the first paragraph.  Giving the ending of the story and leaving the reader to find out how and why this situation occurred is an effective device to engage the reader in the short story form.   </a:t>
            </a:r>
            <a:endParaRPr lang="en-GB"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sz="4000"/>
              <a:t>This is how you PEE in your work!</a:t>
            </a:r>
          </a:p>
        </p:txBody>
      </p:sp>
      <p:sp>
        <p:nvSpPr>
          <p:cNvPr id="11267" name="Rectangle 3"/>
          <p:cNvSpPr>
            <a:spLocks noGrp="1" noChangeArrowheads="1"/>
          </p:cNvSpPr>
          <p:nvPr>
            <p:ph type="body" idx="1"/>
          </p:nvPr>
        </p:nvSpPr>
        <p:spPr/>
        <p:txBody>
          <a:bodyPr/>
          <a:lstStyle/>
          <a:p>
            <a:pPr>
              <a:lnSpc>
                <a:spcPct val="90000"/>
              </a:lnSpc>
            </a:pPr>
            <a:endParaRPr lang="en-GB" sz="2400" dirty="0" smtClean="0"/>
          </a:p>
          <a:p>
            <a:pPr>
              <a:lnSpc>
                <a:spcPct val="90000"/>
              </a:lnSpc>
            </a:pPr>
            <a:endParaRPr lang="en-GB" sz="2400" dirty="0" smtClean="0"/>
          </a:p>
          <a:p>
            <a:pPr>
              <a:lnSpc>
                <a:spcPct val="90000"/>
              </a:lnSpc>
            </a:pPr>
            <a:endParaRPr lang="en-GB" sz="2400" dirty="0"/>
          </a:p>
        </p:txBody>
      </p:sp>
      <p:sp>
        <p:nvSpPr>
          <p:cNvPr id="4" name="Rectangle 3"/>
          <p:cNvSpPr/>
          <p:nvPr/>
        </p:nvSpPr>
        <p:spPr>
          <a:xfrm>
            <a:off x="609600" y="1600200"/>
            <a:ext cx="7772400" cy="3139321"/>
          </a:xfrm>
          <a:prstGeom prst="rect">
            <a:avLst/>
          </a:prstGeom>
        </p:spPr>
        <p:txBody>
          <a:bodyPr wrap="square">
            <a:spAutoFit/>
          </a:bodyPr>
          <a:lstStyle/>
          <a:p>
            <a:r>
              <a:rPr lang="en-GB" dirty="0" smtClean="0"/>
              <a:t>Conan Doyle makes the reader aware that </a:t>
            </a:r>
            <a:r>
              <a:rPr lang="en-GB" i="1" dirty="0" smtClean="0"/>
              <a:t>The Case of Lady Sannox </a:t>
            </a:r>
            <a:r>
              <a:rPr lang="en-GB" dirty="0" smtClean="0"/>
              <a:t>has a mysterious ending during the exposition of the story. The narrator states that Lady Sannox ”had absolutely and forever taken the veil” while Douglas Stone had been found with his “great brain” reduced to a “cap full of porridge”. This use of sensational language intrigues the reader from the first paragraph.  Giving the ending of the story and leaving the reader to find out how and why this situation occurred is an effective device to engage the reader in the short story form.   </a:t>
            </a:r>
          </a:p>
          <a:p>
            <a:endParaRPr lang="en-GB" dirty="0" smtClean="0"/>
          </a:p>
          <a:p>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liff">
  <a:themeElements>
    <a:clrScheme name="Cliff 5">
      <a:dk1>
        <a:srgbClr val="009999"/>
      </a:dk1>
      <a:lt1>
        <a:srgbClr val="EAEAEA"/>
      </a:lt1>
      <a:dk2>
        <a:srgbClr val="006666"/>
      </a:dk2>
      <a:lt2>
        <a:srgbClr val="FFFFCC"/>
      </a:lt2>
      <a:accent1>
        <a:srgbClr val="339966"/>
      </a:accent1>
      <a:accent2>
        <a:srgbClr val="5E855B"/>
      </a:accent2>
      <a:accent3>
        <a:srgbClr val="AAB8B8"/>
      </a:accent3>
      <a:accent4>
        <a:srgbClr val="C8C8C8"/>
      </a:accent4>
      <a:accent5>
        <a:srgbClr val="ADCAB8"/>
      </a:accent5>
      <a:accent6>
        <a:srgbClr val="547852"/>
      </a:accent6>
      <a:hlink>
        <a:srgbClr val="EEC85E"/>
      </a:hlink>
      <a:folHlink>
        <a:srgbClr val="AA8456"/>
      </a:folHlink>
    </a:clrScheme>
    <a:fontScheme name="Cliff">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liff 1">
        <a:dk1>
          <a:srgbClr val="5B5B49"/>
        </a:dk1>
        <a:lt1>
          <a:srgbClr val="DDDDDD"/>
        </a:lt1>
        <a:dk2>
          <a:srgbClr val="2B2A00"/>
        </a:dk2>
        <a:lt2>
          <a:srgbClr val="E0DFBE"/>
        </a:lt2>
        <a:accent1>
          <a:srgbClr val="878543"/>
        </a:accent1>
        <a:accent2>
          <a:srgbClr val="716E00"/>
        </a:accent2>
        <a:accent3>
          <a:srgbClr val="ACACAA"/>
        </a:accent3>
        <a:accent4>
          <a:srgbClr val="BDBDBD"/>
        </a:accent4>
        <a:accent5>
          <a:srgbClr val="C3C2B0"/>
        </a:accent5>
        <a:accent6>
          <a:srgbClr val="666300"/>
        </a:accent6>
        <a:hlink>
          <a:srgbClr val="CC9900"/>
        </a:hlink>
        <a:folHlink>
          <a:srgbClr val="996600"/>
        </a:folHlink>
      </a:clrScheme>
      <a:clrMap bg1="dk2" tx1="lt1" bg2="dk1" tx2="lt2" accent1="accent1" accent2="accent2" accent3="accent3" accent4="accent4" accent5="accent5" accent6="accent6" hlink="hlink" folHlink="folHlink"/>
    </a:extraClrScheme>
    <a:extraClrScheme>
      <a:clrScheme name="Cliff 2">
        <a:dk1>
          <a:srgbClr val="746354"/>
        </a:dk1>
        <a:lt1>
          <a:srgbClr val="FFFFFF"/>
        </a:lt1>
        <a:dk2>
          <a:srgbClr val="523E26"/>
        </a:dk2>
        <a:lt2>
          <a:srgbClr val="E1DFAF"/>
        </a:lt2>
        <a:accent1>
          <a:srgbClr val="CC9900"/>
        </a:accent1>
        <a:accent2>
          <a:srgbClr val="669900"/>
        </a:accent2>
        <a:accent3>
          <a:srgbClr val="B3AFAC"/>
        </a:accent3>
        <a:accent4>
          <a:srgbClr val="DADADA"/>
        </a:accent4>
        <a:accent5>
          <a:srgbClr val="E2CAAA"/>
        </a:accent5>
        <a:accent6>
          <a:srgbClr val="5C8A00"/>
        </a:accent6>
        <a:hlink>
          <a:srgbClr val="CCCC00"/>
        </a:hlink>
        <a:folHlink>
          <a:srgbClr val="AC7934"/>
        </a:folHlink>
      </a:clrScheme>
      <a:clrMap bg1="dk2" tx1="lt1" bg2="dk1" tx2="lt2" accent1="accent1" accent2="accent2" accent3="accent3" accent4="accent4" accent5="accent5" accent6="accent6" hlink="hlink" folHlink="folHlink"/>
    </a:extraClrScheme>
    <a:extraClrScheme>
      <a:clrScheme name="Cliff 3">
        <a:dk1>
          <a:srgbClr val="667B5B"/>
        </a:dk1>
        <a:lt1>
          <a:srgbClr val="E6E6DA"/>
        </a:lt1>
        <a:dk2>
          <a:srgbClr val="295200"/>
        </a:dk2>
        <a:lt2>
          <a:srgbClr val="F3F2D9"/>
        </a:lt2>
        <a:accent1>
          <a:srgbClr val="808000"/>
        </a:accent1>
        <a:accent2>
          <a:srgbClr val="838D75"/>
        </a:accent2>
        <a:accent3>
          <a:srgbClr val="ACB3AA"/>
        </a:accent3>
        <a:accent4>
          <a:srgbClr val="C4C4BA"/>
        </a:accent4>
        <a:accent5>
          <a:srgbClr val="C0C0AA"/>
        </a:accent5>
        <a:accent6>
          <a:srgbClr val="767F69"/>
        </a:accent6>
        <a:hlink>
          <a:srgbClr val="33CC33"/>
        </a:hlink>
        <a:folHlink>
          <a:srgbClr val="339966"/>
        </a:folHlink>
      </a:clrScheme>
      <a:clrMap bg1="dk2" tx1="lt1" bg2="dk1" tx2="lt2" accent1="accent1" accent2="accent2" accent3="accent3" accent4="accent4" accent5="accent5" accent6="accent6" hlink="hlink" folHlink="folHlink"/>
    </a:extraClrScheme>
    <a:extraClrScheme>
      <a:clrScheme name="Cliff 4">
        <a:dk1>
          <a:srgbClr val="86615A"/>
        </a:dk1>
        <a:lt1>
          <a:srgbClr val="FFFFFF"/>
        </a:lt1>
        <a:dk2>
          <a:srgbClr val="633427"/>
        </a:dk2>
        <a:lt2>
          <a:srgbClr val="E9DDCD"/>
        </a:lt2>
        <a:accent1>
          <a:srgbClr val="A34545"/>
        </a:accent1>
        <a:accent2>
          <a:srgbClr val="C86400"/>
        </a:accent2>
        <a:accent3>
          <a:srgbClr val="B7AEAC"/>
        </a:accent3>
        <a:accent4>
          <a:srgbClr val="DADADA"/>
        </a:accent4>
        <a:accent5>
          <a:srgbClr val="CEB0B0"/>
        </a:accent5>
        <a:accent6>
          <a:srgbClr val="B55A00"/>
        </a:accent6>
        <a:hlink>
          <a:srgbClr val="ECAE00"/>
        </a:hlink>
        <a:folHlink>
          <a:srgbClr val="BAA88A"/>
        </a:folHlink>
      </a:clrScheme>
      <a:clrMap bg1="dk2" tx1="lt1" bg2="dk1" tx2="lt2" accent1="accent1" accent2="accent2" accent3="accent3" accent4="accent4" accent5="accent5" accent6="accent6" hlink="hlink" folHlink="folHlink"/>
    </a:extraClrScheme>
    <a:extraClrScheme>
      <a:clrScheme name="Cliff 5">
        <a:dk1>
          <a:srgbClr val="009999"/>
        </a:dk1>
        <a:lt1>
          <a:srgbClr val="EAEAEA"/>
        </a:lt1>
        <a:dk2>
          <a:srgbClr val="006666"/>
        </a:dk2>
        <a:lt2>
          <a:srgbClr val="FFFFCC"/>
        </a:lt2>
        <a:accent1>
          <a:srgbClr val="339966"/>
        </a:accent1>
        <a:accent2>
          <a:srgbClr val="5E855B"/>
        </a:accent2>
        <a:accent3>
          <a:srgbClr val="AAB8B8"/>
        </a:accent3>
        <a:accent4>
          <a:srgbClr val="C8C8C8"/>
        </a:accent4>
        <a:accent5>
          <a:srgbClr val="ADCAB8"/>
        </a:accent5>
        <a:accent6>
          <a:srgbClr val="547852"/>
        </a:accent6>
        <a:hlink>
          <a:srgbClr val="EEC85E"/>
        </a:hlink>
        <a:folHlink>
          <a:srgbClr val="AA8456"/>
        </a:folHlink>
      </a:clrScheme>
      <a:clrMap bg1="dk2" tx1="lt1" bg2="dk1" tx2="lt2" accent1="accent1" accent2="accent2" accent3="accent3" accent4="accent4" accent5="accent5" accent6="accent6" hlink="hlink" folHlink="folHlink"/>
    </a:extraClrScheme>
    <a:extraClrScheme>
      <a:clrScheme name="Cliff 6">
        <a:dk1>
          <a:srgbClr val="B8A47C"/>
        </a:dk1>
        <a:lt1>
          <a:srgbClr val="FFFFFF"/>
        </a:lt1>
        <a:dk2>
          <a:srgbClr val="A68A58"/>
        </a:dk2>
        <a:lt2>
          <a:srgbClr val="DAD79C"/>
        </a:lt2>
        <a:accent1>
          <a:srgbClr val="816B35"/>
        </a:accent1>
        <a:accent2>
          <a:srgbClr val="FFCC00"/>
        </a:accent2>
        <a:accent3>
          <a:srgbClr val="D0C4B4"/>
        </a:accent3>
        <a:accent4>
          <a:srgbClr val="DADADA"/>
        </a:accent4>
        <a:accent5>
          <a:srgbClr val="C1BAAE"/>
        </a:accent5>
        <a:accent6>
          <a:srgbClr val="E7B900"/>
        </a:accent6>
        <a:hlink>
          <a:srgbClr val="0066CC"/>
        </a:hlink>
        <a:folHlink>
          <a:srgbClr val="009900"/>
        </a:folHlink>
      </a:clrScheme>
      <a:clrMap bg1="dk2" tx1="lt1" bg2="dk1" tx2="lt2" accent1="accent1" accent2="accent2" accent3="accent3" accent4="accent4" accent5="accent5" accent6="accent6" hlink="hlink" folHlink="folHlink"/>
    </a:extraClrScheme>
    <a:extraClrScheme>
      <a:clrScheme name="Cliff 7">
        <a:dk1>
          <a:srgbClr val="336699"/>
        </a:dk1>
        <a:lt1>
          <a:srgbClr val="F8F8F8"/>
        </a:lt1>
        <a:dk2>
          <a:srgbClr val="003366"/>
        </a:dk2>
        <a:lt2>
          <a:srgbClr val="D1DDD4"/>
        </a:lt2>
        <a:accent1>
          <a:srgbClr val="3399FF"/>
        </a:accent1>
        <a:accent2>
          <a:srgbClr val="006699"/>
        </a:accent2>
        <a:accent3>
          <a:srgbClr val="AAADB8"/>
        </a:accent3>
        <a:accent4>
          <a:srgbClr val="D4D4D4"/>
        </a:accent4>
        <a:accent5>
          <a:srgbClr val="ADCAFF"/>
        </a:accent5>
        <a:accent6>
          <a:srgbClr val="005C8A"/>
        </a:accent6>
        <a:hlink>
          <a:srgbClr val="86C0CE"/>
        </a:hlink>
        <a:folHlink>
          <a:srgbClr val="00808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Cliff</Template>
  <TotalTime>106</TotalTime>
  <Words>307</Words>
  <Application>Microsoft Office PowerPoint</Application>
  <PresentationFormat>On-screen Show (4:3)</PresentationFormat>
  <Paragraphs>15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Verdana</vt:lpstr>
      <vt:lpstr>Wingdings</vt:lpstr>
      <vt:lpstr>Cliff</vt:lpstr>
      <vt:lpstr>Point – Example - Explanation</vt:lpstr>
      <vt:lpstr>P – E – E in your work!</vt:lpstr>
      <vt:lpstr>P – E – E in your work!</vt:lpstr>
      <vt:lpstr>P – E – E in your work!</vt:lpstr>
      <vt:lpstr>This is how you PEE in your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Catherine Rogers</cp:lastModifiedBy>
  <cp:revision>28</cp:revision>
  <cp:lastPrinted>1601-01-01T00:00:00Z</cp:lastPrinted>
  <dcterms:created xsi:type="dcterms:W3CDTF">1601-01-01T00:00:00Z</dcterms:created>
  <dcterms:modified xsi:type="dcterms:W3CDTF">2020-09-25T10:20:00Z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