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9.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diagrams/_rels/data1.xml.rels" ContentType="application/vnd.openxmlformats-package.relationships+xml"/>
  <Override PartName="/ppt/diagrams/_rels/drawing1.xml.rels" ContentType="application/vnd.openxmlformats-package.relationships+xml"/>
  <Override PartName="/ppt/diagrams/layout3.xml" ContentType="application/vnd.openxmlformats-officedocument.drawingml.diagramLayout+xml"/>
  <Override PartName="/ppt/diagrams/drawing3.xml" ContentType="application/vnd.ms-office.drawingml.diagramDrawing+xml"/>
  <Override PartName="/ppt/diagrams/data1.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quickStyle1.xml" ContentType="application/vnd.openxmlformats-officedocument.drawingml.diagramStyle+xml"/>
  <Override PartName="/ppt/diagrams/colors1.xml" ContentType="application/vnd.openxmlformats-officedocument.drawingml.diagramColors+xml"/>
  <Override PartName="/ppt/diagrams/quickStyle3.xml" ContentType="application/vnd.openxmlformats-officedocument.drawingml.diagramStyle+xml"/>
  <Override PartName="/ppt/diagrams/layout1.xml" ContentType="application/vnd.openxmlformats-officedocument.drawingml.diagramLayout+xml"/>
  <Override PartName="/ppt/diagrams/colors3.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drawing2.xml" ContentType="application/vnd.ms-office.drawingml.diagramDrawing+xml"/>
  <Override PartName="/ppt/diagrams/data3.xml" ContentType="application/vnd.openxmlformats-officedocument.drawingml.diagramData+xml"/>
  <Override PartName="/ppt/media/OOXDiagramDataRels1_5.svg" ContentType="image/svg"/>
  <Override PartName="/ppt/media/OOXDiagramDrawingRels1_4.png" ContentType="image/png"/>
  <Override PartName="/ppt/media/OOXDiagramDataRels1_4.png" ContentType="image/png"/>
  <Override PartName="/ppt/media/OOXDiagramDrawingRels1_3.svg" ContentType="image/svg"/>
  <Override PartName="/ppt/media/image7.jpeg" ContentType="image/jpeg"/>
  <Override PartName="/ppt/media/OOXDiagramDataRels1_3.svg" ContentType="image/svg"/>
  <Override PartName="/ppt/media/image5.png" ContentType="image/png"/>
  <Override PartName="/ppt/media/image4.png" ContentType="image/png"/>
  <Override PartName="/ppt/media/image3.png" ContentType="image/png"/>
  <Override PartName="/ppt/media/OOXDiagramDataRels1_2.png" ContentType="image/png"/>
  <Override PartName="/ppt/media/image2.jpeg" ContentType="image/jpeg"/>
  <Override PartName="/ppt/media/OOXDiagramDrawingRels1_2.png" ContentType="image/png"/>
  <Override PartName="/ppt/media/image8.jpeg" ContentType="image/jpeg"/>
  <Override PartName="/ppt/media/OOXDiagramDrawingRels1_5.svg" ContentType="image/svg"/>
  <Override PartName="/ppt/media/OOXDiagramDataRels1_0.png" ContentType="image/png"/>
  <Override PartName="/ppt/media/OOXDiagramDrawingRels1_0.png" ContentType="image/png"/>
  <Override PartName="/ppt/media/image1.jpeg" ContentType="image/jpeg"/>
  <Override PartName="/ppt/media/OOXDiagramDataRels1_1.svg" ContentType="image/svg"/>
  <Override PartName="/ppt/media/OOXDiagramDrawingRels1_1.svg" ContentType="image/sv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797675" cy="992663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Relationship Id="rId5" Type="http://schemas.openxmlformats.org/officeDocument/2006/relationships/image" Target="../media/OOXDiagramDataRels1_4.png"/><Relationship Id="rId6" Type="http://schemas.openxmlformats.org/officeDocument/2006/relationships/image" Target="../media/OOXDiagramDataRels1_5.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Relationship Id="rId5" Type="http://schemas.openxmlformats.org/officeDocument/2006/relationships/image" Target="../media/OOXDiagramDrawingRels1_4.png"/><Relationship Id="rId6" Type="http://schemas.openxmlformats.org/officeDocument/2006/relationships/image" Target="../media/OOXDiagramDrawingRels1_5.svg"/>
</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1F17A-9043-4341-9AD7-1A22B0F2B60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4FA63D-AE01-4A1D-906E-E3DA030D6267}">
      <dgm:prSet/>
      <dgm:spPr/>
      <dgm:t>
        <a:bodyPr/>
        <a:lstStyle/>
        <a:p>
          <a:pPr>
            <a:lnSpc>
              <a:spcPct val="100000"/>
            </a:lnSpc>
          </a:pPr>
          <a:r>
            <a:rPr lang="en-GB" baseline="0" dirty="0"/>
            <a:t>Table</a:t>
          </a:r>
        </a:p>
        <a:p>
          <a:endParaRPr lang="en-US" dirty="0"/>
        </a:p>
      </dgm:t>
    </dgm:pt>
    <dgm:pt modelId="{0266E46E-63B6-421B-AF79-7BD9E3A55A07}" type="parTrans" cxnId="{0BCDEAE0-AD40-485A-88B4-BD7C0777BBD3}">
      <dgm:prSet/>
      <dgm:spPr/>
      <dgm:t>
        <a:bodyPr/>
        <a:lstStyle/>
        <a:p>
          <a:endParaRPr lang="en-US"/>
        </a:p>
      </dgm:t>
    </dgm:pt>
    <dgm:pt modelId="{01D7C4D4-C48E-4014-A987-371C79D5D2EE}" type="sibTrans" cxnId="{0BCDEAE0-AD40-485A-88B4-BD7C0777BBD3}">
      <dgm:prSet phldrT="1" phldr="0"/>
      <dgm:spPr/>
      <dgm:t>
        <a:bodyPr/>
        <a:lstStyle/>
        <a:p>
          <a:endParaRPr lang="en-US"/>
        </a:p>
      </dgm:t>
    </dgm:pt>
    <dgm:pt modelId="{461C0F4B-F46B-4CAF-A2F0-14FAD4D42CDC}">
      <dgm:prSet/>
      <dgm:spPr/>
      <dgm:t>
        <a:bodyPr/>
        <a:lstStyle/>
        <a:p>
          <a:pPr>
            <a:lnSpc>
              <a:spcPct val="100000"/>
            </a:lnSpc>
          </a:pPr>
          <a:r>
            <a:rPr lang="en-GB" baseline="0" dirty="0"/>
            <a:t>Short Essay</a:t>
          </a:r>
          <a:endParaRPr lang="en-US" dirty="0"/>
        </a:p>
      </dgm:t>
    </dgm:pt>
    <dgm:pt modelId="{66F1D989-D257-4949-9F17-7403091B8A44}" type="parTrans" cxnId="{916F3B05-EDB5-4C08-9B4E-6AC2AA1DEA9F}">
      <dgm:prSet/>
      <dgm:spPr/>
      <dgm:t>
        <a:bodyPr/>
        <a:lstStyle/>
        <a:p>
          <a:endParaRPr lang="en-US"/>
        </a:p>
      </dgm:t>
    </dgm:pt>
    <dgm:pt modelId="{889DB5DD-F20E-4F70-AF9D-53E183B0EA2F}" type="sibTrans" cxnId="{916F3B05-EDB5-4C08-9B4E-6AC2AA1DEA9F}">
      <dgm:prSet phldrT="2" phldr="0"/>
      <dgm:spPr/>
      <dgm:t>
        <a:bodyPr/>
        <a:lstStyle/>
        <a:p>
          <a:endParaRPr lang="en-US"/>
        </a:p>
      </dgm:t>
    </dgm:pt>
    <dgm:pt modelId="{998F76A2-03DD-4E3C-8142-19A483308BCD}">
      <dgm:prSet/>
      <dgm:spPr/>
      <dgm:t>
        <a:bodyPr/>
        <a:lstStyle/>
        <a:p>
          <a:pPr>
            <a:lnSpc>
              <a:spcPct val="100000"/>
            </a:lnSpc>
          </a:pPr>
          <a:r>
            <a:rPr lang="en-GB" baseline="0" dirty="0"/>
            <a:t>Newspaper Article For The Conversation</a:t>
          </a:r>
          <a:endParaRPr lang="en-US" dirty="0"/>
        </a:p>
      </dgm:t>
    </dgm:pt>
    <dgm:pt modelId="{9321F4CE-6467-4842-B44C-9ABE4516C209}" type="parTrans" cxnId="{02C297AF-1671-46F6-9BB7-CF13BED8E256}">
      <dgm:prSet/>
      <dgm:spPr/>
      <dgm:t>
        <a:bodyPr/>
        <a:lstStyle/>
        <a:p>
          <a:endParaRPr lang="en-US"/>
        </a:p>
      </dgm:t>
    </dgm:pt>
    <dgm:pt modelId="{8ACDE771-DC02-42FE-A7B1-D04D009AE84B}" type="sibTrans" cxnId="{02C297AF-1671-46F6-9BB7-CF13BED8E256}">
      <dgm:prSet phldrT="3" phldr="0"/>
      <dgm:spPr/>
      <dgm:t>
        <a:bodyPr/>
        <a:lstStyle/>
        <a:p>
          <a:endParaRPr lang="en-US"/>
        </a:p>
      </dgm:t>
    </dgm:pt>
    <dgm:pt modelId="{F0495C14-CAD0-4B27-89D6-33A8740CC5A8}" type="pres">
      <dgm:prSet presAssocID="{4231F17A-9043-4341-9AD7-1A22B0F2B606}" presName="root" presStyleCnt="0">
        <dgm:presLayoutVars>
          <dgm:dir/>
          <dgm:resizeHandles val="exact"/>
        </dgm:presLayoutVars>
      </dgm:prSet>
      <dgm:spPr/>
    </dgm:pt>
    <dgm:pt modelId="{624C8212-49A6-43E2-A5D2-AF9BFD5ED344}" type="pres">
      <dgm:prSet presAssocID="{6E4FA63D-AE01-4A1D-906E-E3DA030D6267}" presName="compNode" presStyleCnt="0"/>
      <dgm:spPr/>
    </dgm:pt>
    <dgm:pt modelId="{425693DF-132D-4399-9D8E-52B553E81223}" type="pres">
      <dgm:prSet presAssocID="{6E4FA63D-AE01-4A1D-906E-E3DA030D62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DFF494D8-BBAB-4A69-A619-FFB9C4B5312C}" type="pres">
      <dgm:prSet presAssocID="{6E4FA63D-AE01-4A1D-906E-E3DA030D6267}" presName="spaceRect" presStyleCnt="0"/>
      <dgm:spPr/>
    </dgm:pt>
    <dgm:pt modelId="{EB92DD03-EC13-4934-B4B7-0E7EDBFF3DD7}" type="pres">
      <dgm:prSet presAssocID="{6E4FA63D-AE01-4A1D-906E-E3DA030D6267}" presName="textRect" presStyleLbl="revTx" presStyleIdx="0" presStyleCnt="3">
        <dgm:presLayoutVars>
          <dgm:chMax val="1"/>
          <dgm:chPref val="1"/>
        </dgm:presLayoutVars>
      </dgm:prSet>
      <dgm:spPr/>
    </dgm:pt>
    <dgm:pt modelId="{792F15D4-F0BE-4355-A3D3-77EC48C03947}" type="pres">
      <dgm:prSet presAssocID="{01D7C4D4-C48E-4014-A987-371C79D5D2EE}" presName="sibTrans" presStyleCnt="0"/>
      <dgm:spPr/>
    </dgm:pt>
    <dgm:pt modelId="{BCF03913-4937-4736-BF9F-788EC09E7D98}" type="pres">
      <dgm:prSet presAssocID="{461C0F4B-F46B-4CAF-A2F0-14FAD4D42CDC}" presName="compNode" presStyleCnt="0"/>
      <dgm:spPr/>
    </dgm:pt>
    <dgm:pt modelId="{882CEF43-8817-47F9-A152-151BD282E2A5}" type="pres">
      <dgm:prSet presAssocID="{461C0F4B-F46B-4CAF-A2F0-14FAD4D42C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B50CF825-19F7-4894-AB4F-963ABA1DC705}" type="pres">
      <dgm:prSet presAssocID="{461C0F4B-F46B-4CAF-A2F0-14FAD4D42CDC}" presName="spaceRect" presStyleCnt="0"/>
      <dgm:spPr/>
    </dgm:pt>
    <dgm:pt modelId="{1AD99789-3F0C-4564-AEE6-1C84B14CE7B8}" type="pres">
      <dgm:prSet presAssocID="{461C0F4B-F46B-4CAF-A2F0-14FAD4D42CDC}" presName="textRect" presStyleLbl="revTx" presStyleIdx="1" presStyleCnt="3">
        <dgm:presLayoutVars>
          <dgm:chMax val="1"/>
          <dgm:chPref val="1"/>
        </dgm:presLayoutVars>
      </dgm:prSet>
      <dgm:spPr/>
    </dgm:pt>
    <dgm:pt modelId="{2D258FCA-6B49-40A2-A8D8-48BFAE8DF86F}" type="pres">
      <dgm:prSet presAssocID="{889DB5DD-F20E-4F70-AF9D-53E183B0EA2F}" presName="sibTrans" presStyleCnt="0"/>
      <dgm:spPr/>
    </dgm:pt>
    <dgm:pt modelId="{67EE4AFB-B401-4A91-96EB-AA4D4180A954}" type="pres">
      <dgm:prSet presAssocID="{998F76A2-03DD-4E3C-8142-19A483308BCD}" presName="compNode" presStyleCnt="0"/>
      <dgm:spPr/>
    </dgm:pt>
    <dgm:pt modelId="{FB47695E-8B92-4ED4-834F-4AC4C9E8C7FA}" type="pres">
      <dgm:prSet presAssocID="{998F76A2-03DD-4E3C-8142-19A483308BC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A9BF13A3-965B-4903-82DB-8D2079EBC9F0}" type="pres">
      <dgm:prSet presAssocID="{998F76A2-03DD-4E3C-8142-19A483308BCD}" presName="spaceRect" presStyleCnt="0"/>
      <dgm:spPr/>
    </dgm:pt>
    <dgm:pt modelId="{E426A93E-F716-44B4-BA65-FC654F155035}" type="pres">
      <dgm:prSet presAssocID="{998F76A2-03DD-4E3C-8142-19A483308BCD}" presName="textRect" presStyleLbl="revTx" presStyleIdx="2" presStyleCnt="3">
        <dgm:presLayoutVars>
          <dgm:chMax val="1"/>
          <dgm:chPref val="1"/>
        </dgm:presLayoutVars>
      </dgm:prSet>
      <dgm:spPr/>
    </dgm:pt>
  </dgm:ptLst>
  <dgm:cxnLst>
    <dgm:cxn modelId="{916F3B05-EDB5-4C08-9B4E-6AC2AA1DEA9F}" srcId="{4231F17A-9043-4341-9AD7-1A22B0F2B606}" destId="{461C0F4B-F46B-4CAF-A2F0-14FAD4D42CDC}" srcOrd="1" destOrd="0" parTransId="{66F1D989-D257-4949-9F17-7403091B8A44}" sibTransId="{889DB5DD-F20E-4F70-AF9D-53E183B0EA2F}"/>
    <dgm:cxn modelId="{4FA7C40A-8D33-554E-BF96-3D7C078986C2}" type="presOf" srcId="{6E4FA63D-AE01-4A1D-906E-E3DA030D6267}" destId="{EB92DD03-EC13-4934-B4B7-0E7EDBFF3DD7}" srcOrd="0" destOrd="0" presId="urn:microsoft.com/office/officeart/2018/2/layout/IconLabelList"/>
    <dgm:cxn modelId="{6F4AEE0A-80D6-C442-8C9B-9A6AC5567A13}" type="presOf" srcId="{998F76A2-03DD-4E3C-8142-19A483308BCD}" destId="{E426A93E-F716-44B4-BA65-FC654F155035}" srcOrd="0" destOrd="0" presId="urn:microsoft.com/office/officeart/2018/2/layout/IconLabelList"/>
    <dgm:cxn modelId="{A9EBF41D-4978-744B-911A-CA087E300EEB}" type="presOf" srcId="{4231F17A-9043-4341-9AD7-1A22B0F2B606}" destId="{F0495C14-CAD0-4B27-89D6-33A8740CC5A8}" srcOrd="0" destOrd="0" presId="urn:microsoft.com/office/officeart/2018/2/layout/IconLabelList"/>
    <dgm:cxn modelId="{02C297AF-1671-46F6-9BB7-CF13BED8E256}" srcId="{4231F17A-9043-4341-9AD7-1A22B0F2B606}" destId="{998F76A2-03DD-4E3C-8142-19A483308BCD}" srcOrd="2" destOrd="0" parTransId="{9321F4CE-6467-4842-B44C-9ABE4516C209}" sibTransId="{8ACDE771-DC02-42FE-A7B1-D04D009AE84B}"/>
    <dgm:cxn modelId="{0BCDEAE0-AD40-485A-88B4-BD7C0777BBD3}" srcId="{4231F17A-9043-4341-9AD7-1A22B0F2B606}" destId="{6E4FA63D-AE01-4A1D-906E-E3DA030D6267}" srcOrd="0" destOrd="0" parTransId="{0266E46E-63B6-421B-AF79-7BD9E3A55A07}" sibTransId="{01D7C4D4-C48E-4014-A987-371C79D5D2EE}"/>
    <dgm:cxn modelId="{9A1F40EA-FB30-8949-8EAD-A218F43A56B4}" type="presOf" srcId="{461C0F4B-F46B-4CAF-A2F0-14FAD4D42CDC}" destId="{1AD99789-3F0C-4564-AEE6-1C84B14CE7B8}" srcOrd="0" destOrd="0" presId="urn:microsoft.com/office/officeart/2018/2/layout/IconLabelList"/>
    <dgm:cxn modelId="{FA3291F8-32E2-B14F-A00A-0AE13E323314}" type="presParOf" srcId="{F0495C14-CAD0-4B27-89D6-33A8740CC5A8}" destId="{624C8212-49A6-43E2-A5D2-AF9BFD5ED344}" srcOrd="0" destOrd="0" presId="urn:microsoft.com/office/officeart/2018/2/layout/IconLabelList"/>
    <dgm:cxn modelId="{C337BC41-94F3-7943-99BF-6901EE36BA8B}" type="presParOf" srcId="{624C8212-49A6-43E2-A5D2-AF9BFD5ED344}" destId="{425693DF-132D-4399-9D8E-52B553E81223}" srcOrd="0" destOrd="0" presId="urn:microsoft.com/office/officeart/2018/2/layout/IconLabelList"/>
    <dgm:cxn modelId="{24796A9D-4F23-394D-AA42-22DE660EF272}" type="presParOf" srcId="{624C8212-49A6-43E2-A5D2-AF9BFD5ED344}" destId="{DFF494D8-BBAB-4A69-A619-FFB9C4B5312C}" srcOrd="1" destOrd="0" presId="urn:microsoft.com/office/officeart/2018/2/layout/IconLabelList"/>
    <dgm:cxn modelId="{64DBB689-3278-D440-8889-D489B52EB5BE}" type="presParOf" srcId="{624C8212-49A6-43E2-A5D2-AF9BFD5ED344}" destId="{EB92DD03-EC13-4934-B4B7-0E7EDBFF3DD7}" srcOrd="2" destOrd="0" presId="urn:microsoft.com/office/officeart/2018/2/layout/IconLabelList"/>
    <dgm:cxn modelId="{30F0FB7A-7B7B-5646-BF75-276B2FD475C3}" type="presParOf" srcId="{F0495C14-CAD0-4B27-89D6-33A8740CC5A8}" destId="{792F15D4-F0BE-4355-A3D3-77EC48C03947}" srcOrd="1" destOrd="0" presId="urn:microsoft.com/office/officeart/2018/2/layout/IconLabelList"/>
    <dgm:cxn modelId="{8188B283-E0EC-594A-996C-773B9D7859FE}" type="presParOf" srcId="{F0495C14-CAD0-4B27-89D6-33A8740CC5A8}" destId="{BCF03913-4937-4736-BF9F-788EC09E7D98}" srcOrd="2" destOrd="0" presId="urn:microsoft.com/office/officeart/2018/2/layout/IconLabelList"/>
    <dgm:cxn modelId="{BB59F6DC-36D7-714B-9D77-4D289CA5CC9F}" type="presParOf" srcId="{BCF03913-4937-4736-BF9F-788EC09E7D98}" destId="{882CEF43-8817-47F9-A152-151BD282E2A5}" srcOrd="0" destOrd="0" presId="urn:microsoft.com/office/officeart/2018/2/layout/IconLabelList"/>
    <dgm:cxn modelId="{70D2866E-CDD2-2C44-92CC-52872B33AC42}" type="presParOf" srcId="{BCF03913-4937-4736-BF9F-788EC09E7D98}" destId="{B50CF825-19F7-4894-AB4F-963ABA1DC705}" srcOrd="1" destOrd="0" presId="urn:microsoft.com/office/officeart/2018/2/layout/IconLabelList"/>
    <dgm:cxn modelId="{0C4C337F-E28F-B141-9B47-405B2B2F537B}" type="presParOf" srcId="{BCF03913-4937-4736-BF9F-788EC09E7D98}" destId="{1AD99789-3F0C-4564-AEE6-1C84B14CE7B8}" srcOrd="2" destOrd="0" presId="urn:microsoft.com/office/officeart/2018/2/layout/IconLabelList"/>
    <dgm:cxn modelId="{DBF733E0-8400-5546-8C6A-16FBBC943352}" type="presParOf" srcId="{F0495C14-CAD0-4B27-89D6-33A8740CC5A8}" destId="{2D258FCA-6B49-40A2-A8D8-48BFAE8DF86F}" srcOrd="3" destOrd="0" presId="urn:microsoft.com/office/officeart/2018/2/layout/IconLabelList"/>
    <dgm:cxn modelId="{0D3A7B57-1AD4-E649-862E-DA8C5794F9FA}" type="presParOf" srcId="{F0495C14-CAD0-4B27-89D6-33A8740CC5A8}" destId="{67EE4AFB-B401-4A91-96EB-AA4D4180A954}" srcOrd="4" destOrd="0" presId="urn:microsoft.com/office/officeart/2018/2/layout/IconLabelList"/>
    <dgm:cxn modelId="{F3AF0F38-B6C3-DB4E-A36D-7890C6CA91DF}" type="presParOf" srcId="{67EE4AFB-B401-4A91-96EB-AA4D4180A954}" destId="{FB47695E-8B92-4ED4-834F-4AC4C9E8C7FA}" srcOrd="0" destOrd="0" presId="urn:microsoft.com/office/officeart/2018/2/layout/IconLabelList"/>
    <dgm:cxn modelId="{ACF91480-48B8-7A43-8831-67AA8A71B7B2}" type="presParOf" srcId="{67EE4AFB-B401-4A91-96EB-AA4D4180A954}" destId="{A9BF13A3-965B-4903-82DB-8D2079EBC9F0}" srcOrd="1" destOrd="0" presId="urn:microsoft.com/office/officeart/2018/2/layout/IconLabelList"/>
    <dgm:cxn modelId="{35DCD179-C42A-AF4C-B064-8E87EC39F435}" type="presParOf" srcId="{67EE4AFB-B401-4A91-96EB-AA4D4180A954}" destId="{E426A93E-F716-44B4-BA65-FC654F155035}"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66D9DD-CEBD-4534-BC16-B03907D87E35}"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CE1F330-6920-4D05-9D0E-6AEEC81FFC82}">
      <dgm:prSet/>
      <dgm:spPr/>
      <dgm:t>
        <a:bodyPr/>
        <a:lstStyle/>
        <a:p>
          <a:r>
            <a:rPr lang="en-GB" baseline="0"/>
            <a:t>It lets the reader know what to expect from reading your work</a:t>
          </a:r>
          <a:endParaRPr lang="en-US"/>
        </a:p>
      </dgm:t>
    </dgm:pt>
    <dgm:pt modelId="{8CE06A8A-8104-4B28-8467-0D2742A3E40A}" type="parTrans" cxnId="{D7C8BA1E-91E5-43E2-AA66-3E6F2A755352}">
      <dgm:prSet/>
      <dgm:spPr/>
      <dgm:t>
        <a:bodyPr/>
        <a:lstStyle/>
        <a:p>
          <a:endParaRPr lang="en-US"/>
        </a:p>
      </dgm:t>
    </dgm:pt>
    <dgm:pt modelId="{18722585-096E-4181-ABFC-1E5B8CAB2D23}" type="sibTrans" cxnId="{D7C8BA1E-91E5-43E2-AA66-3E6F2A755352}">
      <dgm:prSet/>
      <dgm:spPr/>
      <dgm:t>
        <a:bodyPr/>
        <a:lstStyle/>
        <a:p>
          <a:endParaRPr lang="en-US"/>
        </a:p>
      </dgm:t>
    </dgm:pt>
    <dgm:pt modelId="{9162C2C2-F9FE-41C0-BF6D-DF67ADE51E84}">
      <dgm:prSet/>
      <dgm:spPr/>
      <dgm:t>
        <a:bodyPr/>
        <a:lstStyle/>
        <a:p>
          <a:pPr>
            <a:buFont typeface="Wingdings" pitchFamily="2" charset="2"/>
            <a:buChar char="§"/>
          </a:pPr>
          <a:r>
            <a:rPr lang="en-GB" i="1" baseline="0" dirty="0"/>
            <a:t>Provides the reader with the key argument/s stated</a:t>
          </a:r>
          <a:endParaRPr lang="en-US" dirty="0"/>
        </a:p>
      </dgm:t>
    </dgm:pt>
    <dgm:pt modelId="{D1E1FC8B-D78E-4CC6-AF0B-D938EBB4E3A7}" type="parTrans" cxnId="{D354167F-1E76-473E-84E1-A736CAABE4FA}">
      <dgm:prSet/>
      <dgm:spPr/>
      <dgm:t>
        <a:bodyPr/>
        <a:lstStyle/>
        <a:p>
          <a:endParaRPr lang="en-US"/>
        </a:p>
      </dgm:t>
    </dgm:pt>
    <dgm:pt modelId="{E1D9F275-6012-4D5E-83CD-7E4C2E174692}" type="sibTrans" cxnId="{D354167F-1E76-473E-84E1-A736CAABE4FA}">
      <dgm:prSet/>
      <dgm:spPr/>
      <dgm:t>
        <a:bodyPr/>
        <a:lstStyle/>
        <a:p>
          <a:endParaRPr lang="en-US"/>
        </a:p>
      </dgm:t>
    </dgm:pt>
    <dgm:pt modelId="{5F805899-C079-4770-9454-B12E76711281}">
      <dgm:prSet/>
      <dgm:spPr/>
      <dgm:t>
        <a:bodyPr/>
        <a:lstStyle/>
        <a:p>
          <a:pPr>
            <a:buFont typeface="Wingdings" pitchFamily="2" charset="2"/>
            <a:buChar char="§"/>
          </a:pPr>
          <a:r>
            <a:rPr lang="en-GB" i="1" baseline="0" dirty="0"/>
            <a:t>What topic/s and theory/theories will be explored</a:t>
          </a:r>
          <a:endParaRPr lang="en-US" dirty="0"/>
        </a:p>
      </dgm:t>
    </dgm:pt>
    <dgm:pt modelId="{47F3993E-8101-46D2-94C6-ADE63514B4DA}" type="parTrans" cxnId="{8A685F18-4548-4629-AEE4-E8FFE083A0BE}">
      <dgm:prSet/>
      <dgm:spPr/>
      <dgm:t>
        <a:bodyPr/>
        <a:lstStyle/>
        <a:p>
          <a:endParaRPr lang="en-US"/>
        </a:p>
      </dgm:t>
    </dgm:pt>
    <dgm:pt modelId="{E20E64F0-A879-4A37-919A-05FF46EBE0C2}" type="sibTrans" cxnId="{8A685F18-4548-4629-AEE4-E8FFE083A0BE}">
      <dgm:prSet/>
      <dgm:spPr/>
      <dgm:t>
        <a:bodyPr/>
        <a:lstStyle/>
        <a:p>
          <a:endParaRPr lang="en-US"/>
        </a:p>
      </dgm:t>
    </dgm:pt>
    <dgm:pt modelId="{AB981770-EE95-43FF-8301-8B1FC7556E4A}">
      <dgm:prSet/>
      <dgm:spPr/>
      <dgm:t>
        <a:bodyPr/>
        <a:lstStyle/>
        <a:p>
          <a:pPr>
            <a:buFont typeface="Wingdings" pitchFamily="2" charset="2"/>
            <a:buChar char="§"/>
          </a:pPr>
          <a:r>
            <a:rPr lang="en-GB" i="1" baseline="0" dirty="0"/>
            <a:t>Briefly signposts the reader on how they will read the paper</a:t>
          </a:r>
          <a:endParaRPr lang="en-US" dirty="0"/>
        </a:p>
      </dgm:t>
    </dgm:pt>
    <dgm:pt modelId="{FE11A915-1C45-49B1-8999-5DBD9D6DD3B8}" type="parTrans" cxnId="{4BA469CA-9342-48F9-9468-E36696665852}">
      <dgm:prSet/>
      <dgm:spPr/>
      <dgm:t>
        <a:bodyPr/>
        <a:lstStyle/>
        <a:p>
          <a:endParaRPr lang="en-US"/>
        </a:p>
      </dgm:t>
    </dgm:pt>
    <dgm:pt modelId="{501CF305-4E12-4C20-AC6E-9B9F9FF574B6}" type="sibTrans" cxnId="{4BA469CA-9342-48F9-9468-E36696665852}">
      <dgm:prSet/>
      <dgm:spPr/>
      <dgm:t>
        <a:bodyPr/>
        <a:lstStyle/>
        <a:p>
          <a:endParaRPr lang="en-US"/>
        </a:p>
      </dgm:t>
    </dgm:pt>
    <dgm:pt modelId="{EBDE938C-6FD9-405A-84CA-8A428C56060A}">
      <dgm:prSet/>
      <dgm:spPr/>
      <dgm:t>
        <a:bodyPr/>
        <a:lstStyle/>
        <a:p>
          <a:r>
            <a:rPr lang="en-GB" baseline="0" dirty="0"/>
            <a:t>Always do it last</a:t>
          </a:r>
          <a:endParaRPr lang="en-US" dirty="0"/>
        </a:p>
      </dgm:t>
    </dgm:pt>
    <dgm:pt modelId="{AD62D9C8-461B-43DE-8C71-AFCD96E9F3DE}" type="parTrans" cxnId="{53ABE9F6-1330-498E-B0E3-97C6545A5041}">
      <dgm:prSet/>
      <dgm:spPr/>
      <dgm:t>
        <a:bodyPr/>
        <a:lstStyle/>
        <a:p>
          <a:endParaRPr lang="en-US"/>
        </a:p>
      </dgm:t>
    </dgm:pt>
    <dgm:pt modelId="{16179D5D-581C-4611-92E6-54279C197703}" type="sibTrans" cxnId="{53ABE9F6-1330-498E-B0E3-97C6545A5041}">
      <dgm:prSet/>
      <dgm:spPr/>
      <dgm:t>
        <a:bodyPr/>
        <a:lstStyle/>
        <a:p>
          <a:endParaRPr lang="en-US"/>
        </a:p>
      </dgm:t>
    </dgm:pt>
    <dgm:pt modelId="{03C9EDCC-EA96-4D61-8FE6-3D32D8FA612C}">
      <dgm:prSet/>
      <dgm:spPr/>
      <dgm:t>
        <a:bodyPr/>
        <a:lstStyle/>
        <a:p>
          <a:pPr>
            <a:buFont typeface="Wingdings" pitchFamily="2" charset="2"/>
            <a:buChar char="§"/>
          </a:pPr>
          <a:r>
            <a:rPr lang="en-GB" i="1" baseline="0" dirty="0"/>
            <a:t>You need to have written it all and finalised your arguments first</a:t>
          </a:r>
          <a:endParaRPr lang="en-US" dirty="0"/>
        </a:p>
      </dgm:t>
    </dgm:pt>
    <dgm:pt modelId="{345C226A-E15F-4EC9-9082-65F2048BF3E3}" type="parTrans" cxnId="{A48A2649-2A71-41DA-9D3C-09007D079D43}">
      <dgm:prSet/>
      <dgm:spPr/>
      <dgm:t>
        <a:bodyPr/>
        <a:lstStyle/>
        <a:p>
          <a:endParaRPr lang="en-US"/>
        </a:p>
      </dgm:t>
    </dgm:pt>
    <dgm:pt modelId="{30A54BE1-AC6A-42B3-8DE6-23DE327094DB}" type="sibTrans" cxnId="{A48A2649-2A71-41DA-9D3C-09007D079D43}">
      <dgm:prSet/>
      <dgm:spPr/>
      <dgm:t>
        <a:bodyPr/>
        <a:lstStyle/>
        <a:p>
          <a:endParaRPr lang="en-US"/>
        </a:p>
      </dgm:t>
    </dgm:pt>
    <dgm:pt modelId="{CF71932E-53A5-4434-935B-68B2AB93B0C6}">
      <dgm:prSet/>
      <dgm:spPr/>
      <dgm:t>
        <a:bodyPr/>
        <a:lstStyle/>
        <a:p>
          <a:pPr>
            <a:buFont typeface="Wingdings" pitchFamily="2" charset="2"/>
            <a:buChar char="§"/>
          </a:pPr>
          <a:r>
            <a:rPr lang="en-GB" baseline="0" dirty="0"/>
            <a:t>How else can you introduce something if you don’t know what you’re going to say?</a:t>
          </a:r>
          <a:endParaRPr lang="en-US" dirty="0"/>
        </a:p>
      </dgm:t>
    </dgm:pt>
    <dgm:pt modelId="{CFC64B03-E0F1-4630-B30E-FD25A35D9324}" type="parTrans" cxnId="{77F0A4B8-81F5-4698-84D6-DE3F0A7961B9}">
      <dgm:prSet/>
      <dgm:spPr/>
      <dgm:t>
        <a:bodyPr/>
        <a:lstStyle/>
        <a:p>
          <a:endParaRPr lang="en-US"/>
        </a:p>
      </dgm:t>
    </dgm:pt>
    <dgm:pt modelId="{4A234462-76B7-4101-BCE1-03FF9C45C9A0}" type="sibTrans" cxnId="{77F0A4B8-81F5-4698-84D6-DE3F0A7961B9}">
      <dgm:prSet/>
      <dgm:spPr/>
      <dgm:t>
        <a:bodyPr/>
        <a:lstStyle/>
        <a:p>
          <a:endParaRPr lang="en-US"/>
        </a:p>
      </dgm:t>
    </dgm:pt>
    <dgm:pt modelId="{13338F70-6A48-4A4E-B3C1-A2305933AC27}">
      <dgm:prSet/>
      <dgm:spPr/>
      <dgm:t>
        <a:bodyPr/>
        <a:lstStyle/>
        <a:p>
          <a:pPr>
            <a:buFont typeface="Wingdings" pitchFamily="2" charset="2"/>
            <a:buChar char="§"/>
          </a:pPr>
          <a:r>
            <a:rPr lang="en-GB" baseline="0" dirty="0"/>
            <a:t>First a definition will be made, followed by how theories x, y, z apply and finishes with an overall conclusion</a:t>
          </a:r>
          <a:endParaRPr lang="en-US" dirty="0"/>
        </a:p>
      </dgm:t>
    </dgm:pt>
    <dgm:pt modelId="{5F532CD4-B4E0-5643-84D2-84C51680D0B0}" type="parTrans" cxnId="{F5D1324B-3631-CC41-990B-F08D338AA0A4}">
      <dgm:prSet/>
      <dgm:spPr/>
      <dgm:t>
        <a:bodyPr/>
        <a:lstStyle/>
        <a:p>
          <a:endParaRPr lang="en-GB"/>
        </a:p>
      </dgm:t>
    </dgm:pt>
    <dgm:pt modelId="{EF8A20F3-C002-5241-942F-F6BE0BD8FF59}" type="sibTrans" cxnId="{F5D1324B-3631-CC41-990B-F08D338AA0A4}">
      <dgm:prSet/>
      <dgm:spPr/>
      <dgm:t>
        <a:bodyPr/>
        <a:lstStyle/>
        <a:p>
          <a:endParaRPr lang="en-GB"/>
        </a:p>
      </dgm:t>
    </dgm:pt>
    <dgm:pt modelId="{D5AD0F7F-9072-A04C-902E-5EC172F8210D}" type="pres">
      <dgm:prSet presAssocID="{D866D9DD-CEBD-4534-BC16-B03907D87E35}" presName="linear" presStyleCnt="0">
        <dgm:presLayoutVars>
          <dgm:dir/>
          <dgm:animLvl val="lvl"/>
          <dgm:resizeHandles val="exact"/>
        </dgm:presLayoutVars>
      </dgm:prSet>
      <dgm:spPr/>
    </dgm:pt>
    <dgm:pt modelId="{E42A6B94-0D02-C44A-9E92-504248CA3FDB}" type="pres">
      <dgm:prSet presAssocID="{CCE1F330-6920-4D05-9D0E-6AEEC81FFC82}" presName="parentLin" presStyleCnt="0"/>
      <dgm:spPr/>
    </dgm:pt>
    <dgm:pt modelId="{CF4BE719-A368-3249-AB9D-BD96F1F342E2}" type="pres">
      <dgm:prSet presAssocID="{CCE1F330-6920-4D05-9D0E-6AEEC81FFC82}" presName="parentLeftMargin" presStyleLbl="node1" presStyleIdx="0" presStyleCnt="2"/>
      <dgm:spPr/>
    </dgm:pt>
    <dgm:pt modelId="{B83074A6-81A1-FD41-89FC-55A33A31300C}" type="pres">
      <dgm:prSet presAssocID="{CCE1F330-6920-4D05-9D0E-6AEEC81FFC82}" presName="parentText" presStyleLbl="node1" presStyleIdx="0" presStyleCnt="2">
        <dgm:presLayoutVars>
          <dgm:chMax val="0"/>
          <dgm:bulletEnabled val="1"/>
        </dgm:presLayoutVars>
      </dgm:prSet>
      <dgm:spPr/>
    </dgm:pt>
    <dgm:pt modelId="{AA41659D-8CAB-3249-8461-C61C0BEF6737}" type="pres">
      <dgm:prSet presAssocID="{CCE1F330-6920-4D05-9D0E-6AEEC81FFC82}" presName="negativeSpace" presStyleCnt="0"/>
      <dgm:spPr/>
    </dgm:pt>
    <dgm:pt modelId="{8B348017-BF7B-1345-9C0B-5DFC4BB7C0FD}" type="pres">
      <dgm:prSet presAssocID="{CCE1F330-6920-4D05-9D0E-6AEEC81FFC82}" presName="childText" presStyleLbl="conFgAcc1" presStyleIdx="0" presStyleCnt="2">
        <dgm:presLayoutVars>
          <dgm:bulletEnabled val="1"/>
        </dgm:presLayoutVars>
      </dgm:prSet>
      <dgm:spPr/>
    </dgm:pt>
    <dgm:pt modelId="{921F856C-B2DE-CC4D-95C1-4BE4525E7087}" type="pres">
      <dgm:prSet presAssocID="{18722585-096E-4181-ABFC-1E5B8CAB2D23}" presName="spaceBetweenRectangles" presStyleCnt="0"/>
      <dgm:spPr/>
    </dgm:pt>
    <dgm:pt modelId="{438B909D-611D-E144-888A-DB4CDD4FA12F}" type="pres">
      <dgm:prSet presAssocID="{EBDE938C-6FD9-405A-84CA-8A428C56060A}" presName="parentLin" presStyleCnt="0"/>
      <dgm:spPr/>
    </dgm:pt>
    <dgm:pt modelId="{975666AB-3763-3F44-B562-93D507B24128}" type="pres">
      <dgm:prSet presAssocID="{EBDE938C-6FD9-405A-84CA-8A428C56060A}" presName="parentLeftMargin" presStyleLbl="node1" presStyleIdx="0" presStyleCnt="2"/>
      <dgm:spPr/>
    </dgm:pt>
    <dgm:pt modelId="{D36FE64B-D45C-9149-B497-0C8CD5D4E4F0}" type="pres">
      <dgm:prSet presAssocID="{EBDE938C-6FD9-405A-84CA-8A428C56060A}" presName="parentText" presStyleLbl="node1" presStyleIdx="1" presStyleCnt="2">
        <dgm:presLayoutVars>
          <dgm:chMax val="0"/>
          <dgm:bulletEnabled val="1"/>
        </dgm:presLayoutVars>
      </dgm:prSet>
      <dgm:spPr/>
    </dgm:pt>
    <dgm:pt modelId="{523EB408-B83E-4944-9F9A-90BF90423BB3}" type="pres">
      <dgm:prSet presAssocID="{EBDE938C-6FD9-405A-84CA-8A428C56060A}" presName="negativeSpace" presStyleCnt="0"/>
      <dgm:spPr/>
    </dgm:pt>
    <dgm:pt modelId="{96F5AF3D-E55F-1C43-BB18-9B3B8215DA61}" type="pres">
      <dgm:prSet presAssocID="{EBDE938C-6FD9-405A-84CA-8A428C56060A}" presName="childText" presStyleLbl="conFgAcc1" presStyleIdx="1" presStyleCnt="2">
        <dgm:presLayoutVars>
          <dgm:bulletEnabled val="1"/>
        </dgm:presLayoutVars>
      </dgm:prSet>
      <dgm:spPr/>
    </dgm:pt>
  </dgm:ptLst>
  <dgm:cxnLst>
    <dgm:cxn modelId="{8A685F18-4548-4629-AEE4-E8FFE083A0BE}" srcId="{CCE1F330-6920-4D05-9D0E-6AEEC81FFC82}" destId="{5F805899-C079-4770-9454-B12E76711281}" srcOrd="1" destOrd="0" parTransId="{47F3993E-8101-46D2-94C6-ADE63514B4DA}" sibTransId="{E20E64F0-A879-4A37-919A-05FF46EBE0C2}"/>
    <dgm:cxn modelId="{D7C8BA1E-91E5-43E2-AA66-3E6F2A755352}" srcId="{D866D9DD-CEBD-4534-BC16-B03907D87E35}" destId="{CCE1F330-6920-4D05-9D0E-6AEEC81FFC82}" srcOrd="0" destOrd="0" parTransId="{8CE06A8A-8104-4B28-8467-0D2742A3E40A}" sibTransId="{18722585-096E-4181-ABFC-1E5B8CAB2D23}"/>
    <dgm:cxn modelId="{373BB746-66E4-234B-A203-30CAA4E9FA5A}" type="presOf" srcId="{EBDE938C-6FD9-405A-84CA-8A428C56060A}" destId="{975666AB-3763-3F44-B562-93D507B24128}" srcOrd="0" destOrd="0" presId="urn:microsoft.com/office/officeart/2005/8/layout/list1"/>
    <dgm:cxn modelId="{BAD9F068-850A-1240-9B10-C102D5E4BC4E}" type="presOf" srcId="{CCE1F330-6920-4D05-9D0E-6AEEC81FFC82}" destId="{CF4BE719-A368-3249-AB9D-BD96F1F342E2}" srcOrd="0" destOrd="0" presId="urn:microsoft.com/office/officeart/2005/8/layout/list1"/>
    <dgm:cxn modelId="{A48A2649-2A71-41DA-9D3C-09007D079D43}" srcId="{EBDE938C-6FD9-405A-84CA-8A428C56060A}" destId="{03C9EDCC-EA96-4D61-8FE6-3D32D8FA612C}" srcOrd="0" destOrd="0" parTransId="{345C226A-E15F-4EC9-9082-65F2048BF3E3}" sibTransId="{30A54BE1-AC6A-42B3-8DE6-23DE327094DB}"/>
    <dgm:cxn modelId="{F5D1324B-3631-CC41-990B-F08D338AA0A4}" srcId="{AB981770-EE95-43FF-8301-8B1FC7556E4A}" destId="{13338F70-6A48-4A4E-B3C1-A2305933AC27}" srcOrd="0" destOrd="0" parTransId="{5F532CD4-B4E0-5643-84D2-84C51680D0B0}" sibTransId="{EF8A20F3-C002-5241-942F-F6BE0BD8FF59}"/>
    <dgm:cxn modelId="{8793EA59-73E4-194A-89C1-F45132BE4CF4}" type="presOf" srcId="{9162C2C2-F9FE-41C0-BF6D-DF67ADE51E84}" destId="{8B348017-BF7B-1345-9C0B-5DFC4BB7C0FD}" srcOrd="0" destOrd="0" presId="urn:microsoft.com/office/officeart/2005/8/layout/list1"/>
    <dgm:cxn modelId="{B0E9CE7C-C6AE-5D4F-A477-5EE763A404B9}" type="presOf" srcId="{D866D9DD-CEBD-4534-BC16-B03907D87E35}" destId="{D5AD0F7F-9072-A04C-902E-5EC172F8210D}" srcOrd="0" destOrd="0" presId="urn:microsoft.com/office/officeart/2005/8/layout/list1"/>
    <dgm:cxn modelId="{D354167F-1E76-473E-84E1-A736CAABE4FA}" srcId="{CCE1F330-6920-4D05-9D0E-6AEEC81FFC82}" destId="{9162C2C2-F9FE-41C0-BF6D-DF67ADE51E84}" srcOrd="0" destOrd="0" parTransId="{D1E1FC8B-D78E-4CC6-AF0B-D938EBB4E3A7}" sibTransId="{E1D9F275-6012-4D5E-83CD-7E4C2E174692}"/>
    <dgm:cxn modelId="{AA3A9980-D245-BE4E-95B4-5AFF5DDD960E}" type="presOf" srcId="{03C9EDCC-EA96-4D61-8FE6-3D32D8FA612C}" destId="{96F5AF3D-E55F-1C43-BB18-9B3B8215DA61}" srcOrd="0" destOrd="0" presId="urn:microsoft.com/office/officeart/2005/8/layout/list1"/>
    <dgm:cxn modelId="{D705348A-094D-3842-8141-E06629C4F303}" type="presOf" srcId="{AB981770-EE95-43FF-8301-8B1FC7556E4A}" destId="{8B348017-BF7B-1345-9C0B-5DFC4BB7C0FD}" srcOrd="0" destOrd="2" presId="urn:microsoft.com/office/officeart/2005/8/layout/list1"/>
    <dgm:cxn modelId="{14F738AD-A32B-A049-AE6E-A41921D8706D}" type="presOf" srcId="{5F805899-C079-4770-9454-B12E76711281}" destId="{8B348017-BF7B-1345-9C0B-5DFC4BB7C0FD}" srcOrd="0" destOrd="1" presId="urn:microsoft.com/office/officeart/2005/8/layout/list1"/>
    <dgm:cxn modelId="{CC5E6EB0-FE21-3E48-AC0B-DFC06242FE87}" type="presOf" srcId="{CCE1F330-6920-4D05-9D0E-6AEEC81FFC82}" destId="{B83074A6-81A1-FD41-89FC-55A33A31300C}" srcOrd="1" destOrd="0" presId="urn:microsoft.com/office/officeart/2005/8/layout/list1"/>
    <dgm:cxn modelId="{77F0A4B8-81F5-4698-84D6-DE3F0A7961B9}" srcId="{03C9EDCC-EA96-4D61-8FE6-3D32D8FA612C}" destId="{CF71932E-53A5-4434-935B-68B2AB93B0C6}" srcOrd="0" destOrd="0" parTransId="{CFC64B03-E0F1-4630-B30E-FD25A35D9324}" sibTransId="{4A234462-76B7-4101-BCE1-03FF9C45C9A0}"/>
    <dgm:cxn modelId="{4BA469CA-9342-48F9-9468-E36696665852}" srcId="{CCE1F330-6920-4D05-9D0E-6AEEC81FFC82}" destId="{AB981770-EE95-43FF-8301-8B1FC7556E4A}" srcOrd="2" destOrd="0" parTransId="{FE11A915-1C45-49B1-8999-5DBD9D6DD3B8}" sibTransId="{501CF305-4E12-4C20-AC6E-9B9F9FF574B6}"/>
    <dgm:cxn modelId="{805CA9D0-F3ED-AA4E-8736-520565F34636}" type="presOf" srcId="{EBDE938C-6FD9-405A-84CA-8A428C56060A}" destId="{D36FE64B-D45C-9149-B497-0C8CD5D4E4F0}" srcOrd="1" destOrd="0" presId="urn:microsoft.com/office/officeart/2005/8/layout/list1"/>
    <dgm:cxn modelId="{797EC7E0-31BC-6C4E-BF3A-F75F54507381}" type="presOf" srcId="{CF71932E-53A5-4434-935B-68B2AB93B0C6}" destId="{96F5AF3D-E55F-1C43-BB18-9B3B8215DA61}" srcOrd="0" destOrd="1" presId="urn:microsoft.com/office/officeart/2005/8/layout/list1"/>
    <dgm:cxn modelId="{78E8FFE5-DD9C-8E41-826A-D1EBCACCD4B0}" type="presOf" srcId="{13338F70-6A48-4A4E-B3C1-A2305933AC27}" destId="{8B348017-BF7B-1345-9C0B-5DFC4BB7C0FD}" srcOrd="0" destOrd="3" presId="urn:microsoft.com/office/officeart/2005/8/layout/list1"/>
    <dgm:cxn modelId="{53ABE9F6-1330-498E-B0E3-97C6545A5041}" srcId="{D866D9DD-CEBD-4534-BC16-B03907D87E35}" destId="{EBDE938C-6FD9-405A-84CA-8A428C56060A}" srcOrd="1" destOrd="0" parTransId="{AD62D9C8-461B-43DE-8C71-AFCD96E9F3DE}" sibTransId="{16179D5D-581C-4611-92E6-54279C197703}"/>
    <dgm:cxn modelId="{C14CC2A9-A707-804E-965C-0E46A7F6BDF1}" type="presParOf" srcId="{D5AD0F7F-9072-A04C-902E-5EC172F8210D}" destId="{E42A6B94-0D02-C44A-9E92-504248CA3FDB}" srcOrd="0" destOrd="0" presId="urn:microsoft.com/office/officeart/2005/8/layout/list1"/>
    <dgm:cxn modelId="{D0E9C3F9-B9CF-284D-8B9B-AC087B39E01A}" type="presParOf" srcId="{E42A6B94-0D02-C44A-9E92-504248CA3FDB}" destId="{CF4BE719-A368-3249-AB9D-BD96F1F342E2}" srcOrd="0" destOrd="0" presId="urn:microsoft.com/office/officeart/2005/8/layout/list1"/>
    <dgm:cxn modelId="{198CE611-AD1B-A14F-8A41-9ADD0A0143D1}" type="presParOf" srcId="{E42A6B94-0D02-C44A-9E92-504248CA3FDB}" destId="{B83074A6-81A1-FD41-89FC-55A33A31300C}" srcOrd="1" destOrd="0" presId="urn:microsoft.com/office/officeart/2005/8/layout/list1"/>
    <dgm:cxn modelId="{B271A591-9578-F247-9339-5023FE4D14CC}" type="presParOf" srcId="{D5AD0F7F-9072-A04C-902E-5EC172F8210D}" destId="{AA41659D-8CAB-3249-8461-C61C0BEF6737}" srcOrd="1" destOrd="0" presId="urn:microsoft.com/office/officeart/2005/8/layout/list1"/>
    <dgm:cxn modelId="{7702DD90-E13F-CB43-B38C-64095E7CD969}" type="presParOf" srcId="{D5AD0F7F-9072-A04C-902E-5EC172F8210D}" destId="{8B348017-BF7B-1345-9C0B-5DFC4BB7C0FD}" srcOrd="2" destOrd="0" presId="urn:microsoft.com/office/officeart/2005/8/layout/list1"/>
    <dgm:cxn modelId="{F1C903A2-3ED5-D04A-8514-6FCD22B28A85}" type="presParOf" srcId="{D5AD0F7F-9072-A04C-902E-5EC172F8210D}" destId="{921F856C-B2DE-CC4D-95C1-4BE4525E7087}" srcOrd="3" destOrd="0" presId="urn:microsoft.com/office/officeart/2005/8/layout/list1"/>
    <dgm:cxn modelId="{664FD49A-71CC-D347-97FC-2BF8AC6E0DFA}" type="presParOf" srcId="{D5AD0F7F-9072-A04C-902E-5EC172F8210D}" destId="{438B909D-611D-E144-888A-DB4CDD4FA12F}" srcOrd="4" destOrd="0" presId="urn:microsoft.com/office/officeart/2005/8/layout/list1"/>
    <dgm:cxn modelId="{1EC0A83F-3588-4D4E-8961-B0E31B1BF63B}" type="presParOf" srcId="{438B909D-611D-E144-888A-DB4CDD4FA12F}" destId="{975666AB-3763-3F44-B562-93D507B24128}" srcOrd="0" destOrd="0" presId="urn:microsoft.com/office/officeart/2005/8/layout/list1"/>
    <dgm:cxn modelId="{5C92C0EB-ED84-814D-9685-C0123765D10C}" type="presParOf" srcId="{438B909D-611D-E144-888A-DB4CDD4FA12F}" destId="{D36FE64B-D45C-9149-B497-0C8CD5D4E4F0}" srcOrd="1" destOrd="0" presId="urn:microsoft.com/office/officeart/2005/8/layout/list1"/>
    <dgm:cxn modelId="{817A0BF2-8D09-DD40-A096-893F5E91B312}" type="presParOf" srcId="{D5AD0F7F-9072-A04C-902E-5EC172F8210D}" destId="{523EB408-B83E-4944-9F9A-90BF90423BB3}" srcOrd="5" destOrd="0" presId="urn:microsoft.com/office/officeart/2005/8/layout/list1"/>
    <dgm:cxn modelId="{F52B2B05-E300-F046-AAB6-F6D2CED92247}" type="presParOf" srcId="{D5AD0F7F-9072-A04C-902E-5EC172F8210D}" destId="{96F5AF3D-E55F-1C43-BB18-9B3B8215DA61}"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66D9DD-CEBD-4534-BC16-B03907D87E35}"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CE1F330-6920-4D05-9D0E-6AEEC81FFC82}">
      <dgm:prSet/>
      <dgm:spPr/>
      <dgm:t>
        <a:bodyPr/>
        <a:lstStyle/>
        <a:p>
          <a:r>
            <a:rPr lang="en-GB" dirty="0"/>
            <a:t>It must wrap up everything in the main body</a:t>
          </a:r>
          <a:endParaRPr lang="en-US" dirty="0"/>
        </a:p>
      </dgm:t>
    </dgm:pt>
    <dgm:pt modelId="{8CE06A8A-8104-4B28-8467-0D2742A3E40A}" type="parTrans" cxnId="{D7C8BA1E-91E5-43E2-AA66-3E6F2A755352}">
      <dgm:prSet/>
      <dgm:spPr/>
      <dgm:t>
        <a:bodyPr/>
        <a:lstStyle/>
        <a:p>
          <a:endParaRPr lang="en-US"/>
        </a:p>
      </dgm:t>
    </dgm:pt>
    <dgm:pt modelId="{18722585-096E-4181-ABFC-1E5B8CAB2D23}" type="sibTrans" cxnId="{D7C8BA1E-91E5-43E2-AA66-3E6F2A755352}">
      <dgm:prSet/>
      <dgm:spPr/>
      <dgm:t>
        <a:bodyPr/>
        <a:lstStyle/>
        <a:p>
          <a:endParaRPr lang="en-US"/>
        </a:p>
      </dgm:t>
    </dgm:pt>
    <dgm:pt modelId="{9162C2C2-F9FE-41C0-BF6D-DF67ADE51E84}">
      <dgm:prSet/>
      <dgm:spPr/>
      <dgm:t>
        <a:bodyPr/>
        <a:lstStyle/>
        <a:p>
          <a:pPr>
            <a:buFont typeface="Wingdings" pitchFamily="2" charset="2"/>
            <a:buChar char="§"/>
          </a:pPr>
          <a:r>
            <a:rPr lang="en-GB" b="1" u="sng" dirty="0">
              <a:solidFill>
                <a:srgbClr val="FF0000"/>
              </a:solidFill>
            </a:rPr>
            <a:t>NEVER INTRODUCE SOMETHING NEW HERE</a:t>
          </a:r>
          <a:endParaRPr lang="en-US" dirty="0"/>
        </a:p>
      </dgm:t>
    </dgm:pt>
    <dgm:pt modelId="{D1E1FC8B-D78E-4CC6-AF0B-D938EBB4E3A7}" type="parTrans" cxnId="{D354167F-1E76-473E-84E1-A736CAABE4FA}">
      <dgm:prSet/>
      <dgm:spPr/>
      <dgm:t>
        <a:bodyPr/>
        <a:lstStyle/>
        <a:p>
          <a:endParaRPr lang="en-US"/>
        </a:p>
      </dgm:t>
    </dgm:pt>
    <dgm:pt modelId="{E1D9F275-6012-4D5E-83CD-7E4C2E174692}" type="sibTrans" cxnId="{D354167F-1E76-473E-84E1-A736CAABE4FA}">
      <dgm:prSet/>
      <dgm:spPr/>
      <dgm:t>
        <a:bodyPr/>
        <a:lstStyle/>
        <a:p>
          <a:endParaRPr lang="en-US"/>
        </a:p>
      </dgm:t>
    </dgm:pt>
    <dgm:pt modelId="{EBDE938C-6FD9-405A-84CA-8A428C56060A}">
      <dgm:prSet/>
      <dgm:spPr/>
      <dgm:t>
        <a:bodyPr/>
        <a:lstStyle/>
        <a:p>
          <a:r>
            <a:rPr lang="en-GB" dirty="0"/>
            <a:t>Highlight the key points and identify which is the best suited theory for the discussion</a:t>
          </a:r>
          <a:endParaRPr lang="en-US" dirty="0"/>
        </a:p>
      </dgm:t>
    </dgm:pt>
    <dgm:pt modelId="{AD62D9C8-461B-43DE-8C71-AFCD96E9F3DE}" type="parTrans" cxnId="{53ABE9F6-1330-498E-B0E3-97C6545A5041}">
      <dgm:prSet/>
      <dgm:spPr/>
      <dgm:t>
        <a:bodyPr/>
        <a:lstStyle/>
        <a:p>
          <a:endParaRPr lang="en-US"/>
        </a:p>
      </dgm:t>
    </dgm:pt>
    <dgm:pt modelId="{16179D5D-581C-4611-92E6-54279C197703}" type="sibTrans" cxnId="{53ABE9F6-1330-498E-B0E3-97C6545A5041}">
      <dgm:prSet/>
      <dgm:spPr/>
      <dgm:t>
        <a:bodyPr/>
        <a:lstStyle/>
        <a:p>
          <a:endParaRPr lang="en-US"/>
        </a:p>
      </dgm:t>
    </dgm:pt>
    <dgm:pt modelId="{03C9EDCC-EA96-4D61-8FE6-3D32D8FA612C}">
      <dgm:prSet/>
      <dgm:spPr/>
      <dgm:t>
        <a:bodyPr/>
        <a:lstStyle/>
        <a:p>
          <a:pPr>
            <a:buFont typeface="Wingdings" pitchFamily="2" charset="2"/>
            <a:buChar char="§"/>
          </a:pPr>
          <a:r>
            <a:rPr lang="en-GB" dirty="0"/>
            <a:t>Highlight the major point/s which makes the theory the best here!</a:t>
          </a:r>
          <a:endParaRPr lang="en-US" dirty="0"/>
        </a:p>
      </dgm:t>
    </dgm:pt>
    <dgm:pt modelId="{345C226A-E15F-4EC9-9082-65F2048BF3E3}" type="parTrans" cxnId="{A48A2649-2A71-41DA-9D3C-09007D079D43}">
      <dgm:prSet/>
      <dgm:spPr/>
      <dgm:t>
        <a:bodyPr/>
        <a:lstStyle/>
        <a:p>
          <a:endParaRPr lang="en-US"/>
        </a:p>
      </dgm:t>
    </dgm:pt>
    <dgm:pt modelId="{30A54BE1-AC6A-42B3-8DE6-23DE327094DB}" type="sibTrans" cxnId="{A48A2649-2A71-41DA-9D3C-09007D079D43}">
      <dgm:prSet/>
      <dgm:spPr/>
      <dgm:t>
        <a:bodyPr/>
        <a:lstStyle/>
        <a:p>
          <a:endParaRPr lang="en-US"/>
        </a:p>
      </dgm:t>
    </dgm:pt>
    <dgm:pt modelId="{AFFC6066-20C7-D543-9AA4-D0AB30EAAD01}">
      <dgm:prSet/>
      <dgm:spPr/>
      <dgm:t>
        <a:bodyPr/>
        <a:lstStyle/>
        <a:p>
          <a:r>
            <a:rPr lang="en-GB" dirty="0"/>
            <a:t>Do not just repeat the introduction’s key points</a:t>
          </a:r>
        </a:p>
      </dgm:t>
    </dgm:pt>
    <dgm:pt modelId="{E54DBB8E-8D78-A548-BF1F-A3EFACB45C2F}" type="parTrans" cxnId="{3B3FD647-1457-684C-8D4F-61573F01A218}">
      <dgm:prSet/>
      <dgm:spPr/>
      <dgm:t>
        <a:bodyPr/>
        <a:lstStyle/>
        <a:p>
          <a:endParaRPr lang="en-GB"/>
        </a:p>
      </dgm:t>
    </dgm:pt>
    <dgm:pt modelId="{F3F3FDC0-D254-8249-BB04-2BB5ADBC035B}" type="sibTrans" cxnId="{3B3FD647-1457-684C-8D4F-61573F01A218}">
      <dgm:prSet/>
      <dgm:spPr/>
      <dgm:t>
        <a:bodyPr/>
        <a:lstStyle/>
        <a:p>
          <a:endParaRPr lang="en-GB"/>
        </a:p>
      </dgm:t>
    </dgm:pt>
    <dgm:pt modelId="{1F6D5613-5908-E547-9F7A-589BA390983F}">
      <dgm:prSet/>
      <dgm:spPr/>
      <dgm:t>
        <a:bodyPr/>
        <a:lstStyle/>
        <a:p>
          <a:pPr>
            <a:buFont typeface="Wingdings" pitchFamily="2" charset="2"/>
            <a:buChar char="§"/>
          </a:pPr>
          <a:r>
            <a:rPr lang="en-GB" dirty="0"/>
            <a:t>If there is something you did not mention, but is useful, put it in the main body </a:t>
          </a:r>
          <a:r>
            <a:rPr lang="en-GB" b="1" u="sng" dirty="0">
              <a:solidFill>
                <a:srgbClr val="FF0000"/>
              </a:solidFill>
              <a:highlight>
                <a:srgbClr val="FFFF00"/>
              </a:highlight>
            </a:rPr>
            <a:t>AND</a:t>
          </a:r>
          <a:r>
            <a:rPr lang="en-GB" b="1" dirty="0"/>
            <a:t> </a:t>
          </a:r>
          <a:r>
            <a:rPr lang="en-GB" dirty="0"/>
            <a:t>conclusion</a:t>
          </a:r>
        </a:p>
      </dgm:t>
    </dgm:pt>
    <dgm:pt modelId="{F4D7B272-AFFE-8E4B-B59C-F93076CCA2FF}" type="parTrans" cxnId="{895A3F68-496D-484A-B887-3E98BB1249D9}">
      <dgm:prSet/>
      <dgm:spPr/>
      <dgm:t>
        <a:bodyPr/>
        <a:lstStyle/>
        <a:p>
          <a:endParaRPr lang="en-GB"/>
        </a:p>
      </dgm:t>
    </dgm:pt>
    <dgm:pt modelId="{DE109349-6EF9-AE48-8370-FAB97E9F462D}" type="sibTrans" cxnId="{895A3F68-496D-484A-B887-3E98BB1249D9}">
      <dgm:prSet/>
      <dgm:spPr/>
      <dgm:t>
        <a:bodyPr/>
        <a:lstStyle/>
        <a:p>
          <a:endParaRPr lang="en-GB"/>
        </a:p>
      </dgm:t>
    </dgm:pt>
    <dgm:pt modelId="{1F365908-BBC5-FB4E-8777-5C1F75631F11}">
      <dgm:prSet/>
      <dgm:spPr/>
      <dgm:t>
        <a:bodyPr/>
        <a:lstStyle/>
        <a:p>
          <a:r>
            <a:rPr lang="en-GB" dirty="0"/>
            <a:t>The conclusion and introduction work together</a:t>
          </a:r>
        </a:p>
      </dgm:t>
    </dgm:pt>
    <dgm:pt modelId="{A26C8208-086A-5141-959F-1EF483274875}" type="parTrans" cxnId="{072648D5-0AF3-A547-AB5B-2DF75E5C19F0}">
      <dgm:prSet/>
      <dgm:spPr/>
      <dgm:t>
        <a:bodyPr/>
        <a:lstStyle/>
        <a:p>
          <a:endParaRPr lang="en-GB"/>
        </a:p>
      </dgm:t>
    </dgm:pt>
    <dgm:pt modelId="{31D46A80-54BC-0845-AC94-6C9736B0B76D}" type="sibTrans" cxnId="{072648D5-0AF3-A547-AB5B-2DF75E5C19F0}">
      <dgm:prSet/>
      <dgm:spPr/>
      <dgm:t>
        <a:bodyPr/>
        <a:lstStyle/>
        <a:p>
          <a:endParaRPr lang="en-GB"/>
        </a:p>
      </dgm:t>
    </dgm:pt>
    <dgm:pt modelId="{0C7CF046-73A1-3844-9FE0-76C15ABE7DF3}">
      <dgm:prSet/>
      <dgm:spPr/>
      <dgm:t>
        <a:bodyPr/>
        <a:lstStyle/>
        <a:p>
          <a:r>
            <a:rPr lang="en-GB" dirty="0"/>
            <a:t>The reader should get a good understanding of your key points without reading all of your work</a:t>
          </a:r>
        </a:p>
      </dgm:t>
    </dgm:pt>
    <dgm:pt modelId="{7E7A4E44-6931-B54F-960B-E865DA2B6B8D}" type="parTrans" cxnId="{A5FAEE6B-BC42-E640-A5C7-67DE9350C350}">
      <dgm:prSet/>
      <dgm:spPr/>
      <dgm:t>
        <a:bodyPr/>
        <a:lstStyle/>
        <a:p>
          <a:endParaRPr lang="en-GB"/>
        </a:p>
      </dgm:t>
    </dgm:pt>
    <dgm:pt modelId="{67C2F40F-D4D2-824C-B81F-C879C5508712}" type="sibTrans" cxnId="{A5FAEE6B-BC42-E640-A5C7-67DE9350C350}">
      <dgm:prSet/>
      <dgm:spPr/>
      <dgm:t>
        <a:bodyPr/>
        <a:lstStyle/>
        <a:p>
          <a:endParaRPr lang="en-GB"/>
        </a:p>
      </dgm:t>
    </dgm:pt>
    <dgm:pt modelId="{D5AD0F7F-9072-A04C-902E-5EC172F8210D}" type="pres">
      <dgm:prSet presAssocID="{D866D9DD-CEBD-4534-BC16-B03907D87E35}" presName="linear" presStyleCnt="0">
        <dgm:presLayoutVars>
          <dgm:dir/>
          <dgm:animLvl val="lvl"/>
          <dgm:resizeHandles val="exact"/>
        </dgm:presLayoutVars>
      </dgm:prSet>
      <dgm:spPr/>
    </dgm:pt>
    <dgm:pt modelId="{E42A6B94-0D02-C44A-9E92-504248CA3FDB}" type="pres">
      <dgm:prSet presAssocID="{CCE1F330-6920-4D05-9D0E-6AEEC81FFC82}" presName="parentLin" presStyleCnt="0"/>
      <dgm:spPr/>
    </dgm:pt>
    <dgm:pt modelId="{CF4BE719-A368-3249-AB9D-BD96F1F342E2}" type="pres">
      <dgm:prSet presAssocID="{CCE1F330-6920-4D05-9D0E-6AEEC81FFC82}" presName="parentLeftMargin" presStyleLbl="node1" presStyleIdx="0" presStyleCnt="3"/>
      <dgm:spPr/>
    </dgm:pt>
    <dgm:pt modelId="{B83074A6-81A1-FD41-89FC-55A33A31300C}" type="pres">
      <dgm:prSet presAssocID="{CCE1F330-6920-4D05-9D0E-6AEEC81FFC82}" presName="parentText" presStyleLbl="node1" presStyleIdx="0" presStyleCnt="3">
        <dgm:presLayoutVars>
          <dgm:chMax val="0"/>
          <dgm:bulletEnabled val="1"/>
        </dgm:presLayoutVars>
      </dgm:prSet>
      <dgm:spPr/>
    </dgm:pt>
    <dgm:pt modelId="{AA41659D-8CAB-3249-8461-C61C0BEF6737}" type="pres">
      <dgm:prSet presAssocID="{CCE1F330-6920-4D05-9D0E-6AEEC81FFC82}" presName="negativeSpace" presStyleCnt="0"/>
      <dgm:spPr/>
    </dgm:pt>
    <dgm:pt modelId="{8B348017-BF7B-1345-9C0B-5DFC4BB7C0FD}" type="pres">
      <dgm:prSet presAssocID="{CCE1F330-6920-4D05-9D0E-6AEEC81FFC82}" presName="childText" presStyleLbl="conFgAcc1" presStyleIdx="0" presStyleCnt="3">
        <dgm:presLayoutVars>
          <dgm:bulletEnabled val="1"/>
        </dgm:presLayoutVars>
      </dgm:prSet>
      <dgm:spPr/>
    </dgm:pt>
    <dgm:pt modelId="{921F856C-B2DE-CC4D-95C1-4BE4525E7087}" type="pres">
      <dgm:prSet presAssocID="{18722585-096E-4181-ABFC-1E5B8CAB2D23}" presName="spaceBetweenRectangles" presStyleCnt="0"/>
      <dgm:spPr/>
    </dgm:pt>
    <dgm:pt modelId="{438B909D-611D-E144-888A-DB4CDD4FA12F}" type="pres">
      <dgm:prSet presAssocID="{EBDE938C-6FD9-405A-84CA-8A428C56060A}" presName="parentLin" presStyleCnt="0"/>
      <dgm:spPr/>
    </dgm:pt>
    <dgm:pt modelId="{975666AB-3763-3F44-B562-93D507B24128}" type="pres">
      <dgm:prSet presAssocID="{EBDE938C-6FD9-405A-84CA-8A428C56060A}" presName="parentLeftMargin" presStyleLbl="node1" presStyleIdx="0" presStyleCnt="3"/>
      <dgm:spPr/>
    </dgm:pt>
    <dgm:pt modelId="{D36FE64B-D45C-9149-B497-0C8CD5D4E4F0}" type="pres">
      <dgm:prSet presAssocID="{EBDE938C-6FD9-405A-84CA-8A428C56060A}" presName="parentText" presStyleLbl="node1" presStyleIdx="1" presStyleCnt="3">
        <dgm:presLayoutVars>
          <dgm:chMax val="0"/>
          <dgm:bulletEnabled val="1"/>
        </dgm:presLayoutVars>
      </dgm:prSet>
      <dgm:spPr/>
    </dgm:pt>
    <dgm:pt modelId="{523EB408-B83E-4944-9F9A-90BF90423BB3}" type="pres">
      <dgm:prSet presAssocID="{EBDE938C-6FD9-405A-84CA-8A428C56060A}" presName="negativeSpace" presStyleCnt="0"/>
      <dgm:spPr/>
    </dgm:pt>
    <dgm:pt modelId="{96F5AF3D-E55F-1C43-BB18-9B3B8215DA61}" type="pres">
      <dgm:prSet presAssocID="{EBDE938C-6FD9-405A-84CA-8A428C56060A}" presName="childText" presStyleLbl="conFgAcc1" presStyleIdx="1" presStyleCnt="3">
        <dgm:presLayoutVars>
          <dgm:bulletEnabled val="1"/>
        </dgm:presLayoutVars>
      </dgm:prSet>
      <dgm:spPr/>
    </dgm:pt>
    <dgm:pt modelId="{BF325F22-4E22-D74A-8DA7-7AEC13040EF1}" type="pres">
      <dgm:prSet presAssocID="{16179D5D-581C-4611-92E6-54279C197703}" presName="spaceBetweenRectangles" presStyleCnt="0"/>
      <dgm:spPr/>
    </dgm:pt>
    <dgm:pt modelId="{51387765-1323-CF4E-89CD-F40299AB8E05}" type="pres">
      <dgm:prSet presAssocID="{AFFC6066-20C7-D543-9AA4-D0AB30EAAD01}" presName="parentLin" presStyleCnt="0"/>
      <dgm:spPr/>
    </dgm:pt>
    <dgm:pt modelId="{10E94B32-1FF5-FB45-9BCA-867DF7760CF6}" type="pres">
      <dgm:prSet presAssocID="{AFFC6066-20C7-D543-9AA4-D0AB30EAAD01}" presName="parentLeftMargin" presStyleLbl="node1" presStyleIdx="1" presStyleCnt="3"/>
      <dgm:spPr/>
    </dgm:pt>
    <dgm:pt modelId="{FEBF1342-343B-6643-9B1A-6A1892D9A82D}" type="pres">
      <dgm:prSet presAssocID="{AFFC6066-20C7-D543-9AA4-D0AB30EAAD01}" presName="parentText" presStyleLbl="node1" presStyleIdx="2" presStyleCnt="3">
        <dgm:presLayoutVars>
          <dgm:chMax val="0"/>
          <dgm:bulletEnabled val="1"/>
        </dgm:presLayoutVars>
      </dgm:prSet>
      <dgm:spPr/>
    </dgm:pt>
    <dgm:pt modelId="{D5F102CC-B948-0E46-955B-6DF456B7DF12}" type="pres">
      <dgm:prSet presAssocID="{AFFC6066-20C7-D543-9AA4-D0AB30EAAD01}" presName="negativeSpace" presStyleCnt="0"/>
      <dgm:spPr/>
    </dgm:pt>
    <dgm:pt modelId="{6AAD32AC-1424-1840-97EC-9EFDFF3E562C}" type="pres">
      <dgm:prSet presAssocID="{AFFC6066-20C7-D543-9AA4-D0AB30EAAD01}" presName="childText" presStyleLbl="conFgAcc1" presStyleIdx="2" presStyleCnt="3">
        <dgm:presLayoutVars>
          <dgm:bulletEnabled val="1"/>
        </dgm:presLayoutVars>
      </dgm:prSet>
      <dgm:spPr/>
    </dgm:pt>
  </dgm:ptLst>
  <dgm:cxnLst>
    <dgm:cxn modelId="{39160D0B-AF0B-BE41-AC5D-DED49FFB9CC5}" type="presOf" srcId="{1F365908-BBC5-FB4E-8777-5C1F75631F11}" destId="{6AAD32AC-1424-1840-97EC-9EFDFF3E562C}" srcOrd="0" destOrd="0" presId="urn:microsoft.com/office/officeart/2005/8/layout/list1"/>
    <dgm:cxn modelId="{D7C8BA1E-91E5-43E2-AA66-3E6F2A755352}" srcId="{D866D9DD-CEBD-4534-BC16-B03907D87E35}" destId="{CCE1F330-6920-4D05-9D0E-6AEEC81FFC82}" srcOrd="0" destOrd="0" parTransId="{8CE06A8A-8104-4B28-8467-0D2742A3E40A}" sibTransId="{18722585-096E-4181-ABFC-1E5B8CAB2D23}"/>
    <dgm:cxn modelId="{373BB746-66E4-234B-A203-30CAA4E9FA5A}" type="presOf" srcId="{EBDE938C-6FD9-405A-84CA-8A428C56060A}" destId="{975666AB-3763-3F44-B562-93D507B24128}" srcOrd="0" destOrd="0" presId="urn:microsoft.com/office/officeart/2005/8/layout/list1"/>
    <dgm:cxn modelId="{3B3FD647-1457-684C-8D4F-61573F01A218}" srcId="{D866D9DD-CEBD-4534-BC16-B03907D87E35}" destId="{AFFC6066-20C7-D543-9AA4-D0AB30EAAD01}" srcOrd="2" destOrd="0" parTransId="{E54DBB8E-8D78-A548-BF1F-A3EFACB45C2F}" sibTransId="{F3F3FDC0-D254-8249-BB04-2BB5ADBC035B}"/>
    <dgm:cxn modelId="{895A3F68-496D-484A-B887-3E98BB1249D9}" srcId="{9162C2C2-F9FE-41C0-BF6D-DF67ADE51E84}" destId="{1F6D5613-5908-E547-9F7A-589BA390983F}" srcOrd="0" destOrd="0" parTransId="{F4D7B272-AFFE-8E4B-B59C-F93076CCA2FF}" sibTransId="{DE109349-6EF9-AE48-8370-FAB97E9F462D}"/>
    <dgm:cxn modelId="{BAD9F068-850A-1240-9B10-C102D5E4BC4E}" type="presOf" srcId="{CCE1F330-6920-4D05-9D0E-6AEEC81FFC82}" destId="{CF4BE719-A368-3249-AB9D-BD96F1F342E2}" srcOrd="0" destOrd="0" presId="urn:microsoft.com/office/officeart/2005/8/layout/list1"/>
    <dgm:cxn modelId="{5333F248-E9EE-BE4D-AEF4-2FA069DD6266}" type="presOf" srcId="{AFFC6066-20C7-D543-9AA4-D0AB30EAAD01}" destId="{FEBF1342-343B-6643-9B1A-6A1892D9A82D}" srcOrd="1" destOrd="0" presId="urn:microsoft.com/office/officeart/2005/8/layout/list1"/>
    <dgm:cxn modelId="{A48A2649-2A71-41DA-9D3C-09007D079D43}" srcId="{EBDE938C-6FD9-405A-84CA-8A428C56060A}" destId="{03C9EDCC-EA96-4D61-8FE6-3D32D8FA612C}" srcOrd="0" destOrd="0" parTransId="{345C226A-E15F-4EC9-9082-65F2048BF3E3}" sibTransId="{30A54BE1-AC6A-42B3-8DE6-23DE327094DB}"/>
    <dgm:cxn modelId="{A5FAEE6B-BC42-E640-A5C7-67DE9350C350}" srcId="{1F365908-BBC5-FB4E-8777-5C1F75631F11}" destId="{0C7CF046-73A1-3844-9FE0-76C15ABE7DF3}" srcOrd="0" destOrd="0" parTransId="{7E7A4E44-6931-B54F-960B-E865DA2B6B8D}" sibTransId="{67C2F40F-D4D2-824C-B81F-C879C5508712}"/>
    <dgm:cxn modelId="{EEB44B72-79E1-F845-8AEA-47C848367F85}" type="presOf" srcId="{0C7CF046-73A1-3844-9FE0-76C15ABE7DF3}" destId="{6AAD32AC-1424-1840-97EC-9EFDFF3E562C}" srcOrd="0" destOrd="1" presId="urn:microsoft.com/office/officeart/2005/8/layout/list1"/>
    <dgm:cxn modelId="{8793EA59-73E4-194A-89C1-F45132BE4CF4}" type="presOf" srcId="{9162C2C2-F9FE-41C0-BF6D-DF67ADE51E84}" destId="{8B348017-BF7B-1345-9C0B-5DFC4BB7C0FD}" srcOrd="0" destOrd="0" presId="urn:microsoft.com/office/officeart/2005/8/layout/list1"/>
    <dgm:cxn modelId="{B0E9CE7C-C6AE-5D4F-A477-5EE763A404B9}" type="presOf" srcId="{D866D9DD-CEBD-4534-BC16-B03907D87E35}" destId="{D5AD0F7F-9072-A04C-902E-5EC172F8210D}" srcOrd="0" destOrd="0" presId="urn:microsoft.com/office/officeart/2005/8/layout/list1"/>
    <dgm:cxn modelId="{D354167F-1E76-473E-84E1-A736CAABE4FA}" srcId="{CCE1F330-6920-4D05-9D0E-6AEEC81FFC82}" destId="{9162C2C2-F9FE-41C0-BF6D-DF67ADE51E84}" srcOrd="0" destOrd="0" parTransId="{D1E1FC8B-D78E-4CC6-AF0B-D938EBB4E3A7}" sibTransId="{E1D9F275-6012-4D5E-83CD-7E4C2E174692}"/>
    <dgm:cxn modelId="{AA3A9980-D245-BE4E-95B4-5AFF5DDD960E}" type="presOf" srcId="{03C9EDCC-EA96-4D61-8FE6-3D32D8FA612C}" destId="{96F5AF3D-E55F-1C43-BB18-9B3B8215DA61}" srcOrd="0" destOrd="0" presId="urn:microsoft.com/office/officeart/2005/8/layout/list1"/>
    <dgm:cxn modelId="{CC5E6EB0-FE21-3E48-AC0B-DFC06242FE87}" type="presOf" srcId="{CCE1F330-6920-4D05-9D0E-6AEEC81FFC82}" destId="{B83074A6-81A1-FD41-89FC-55A33A31300C}" srcOrd="1" destOrd="0" presId="urn:microsoft.com/office/officeart/2005/8/layout/list1"/>
    <dgm:cxn modelId="{4456EFB7-4458-CD48-9240-52936B3231E9}" type="presOf" srcId="{1F6D5613-5908-E547-9F7A-589BA390983F}" destId="{8B348017-BF7B-1345-9C0B-5DFC4BB7C0FD}" srcOrd="0" destOrd="1" presId="urn:microsoft.com/office/officeart/2005/8/layout/list1"/>
    <dgm:cxn modelId="{805CA9D0-F3ED-AA4E-8736-520565F34636}" type="presOf" srcId="{EBDE938C-6FD9-405A-84CA-8A428C56060A}" destId="{D36FE64B-D45C-9149-B497-0C8CD5D4E4F0}" srcOrd="1" destOrd="0" presId="urn:microsoft.com/office/officeart/2005/8/layout/list1"/>
    <dgm:cxn modelId="{6F814CD1-A016-F74D-8C4A-E7BD10C775F8}" type="presOf" srcId="{AFFC6066-20C7-D543-9AA4-D0AB30EAAD01}" destId="{10E94B32-1FF5-FB45-9BCA-867DF7760CF6}" srcOrd="0" destOrd="0" presId="urn:microsoft.com/office/officeart/2005/8/layout/list1"/>
    <dgm:cxn modelId="{072648D5-0AF3-A547-AB5B-2DF75E5C19F0}" srcId="{AFFC6066-20C7-D543-9AA4-D0AB30EAAD01}" destId="{1F365908-BBC5-FB4E-8777-5C1F75631F11}" srcOrd="0" destOrd="0" parTransId="{A26C8208-086A-5141-959F-1EF483274875}" sibTransId="{31D46A80-54BC-0845-AC94-6C9736B0B76D}"/>
    <dgm:cxn modelId="{53ABE9F6-1330-498E-B0E3-97C6545A5041}" srcId="{D866D9DD-CEBD-4534-BC16-B03907D87E35}" destId="{EBDE938C-6FD9-405A-84CA-8A428C56060A}" srcOrd="1" destOrd="0" parTransId="{AD62D9C8-461B-43DE-8C71-AFCD96E9F3DE}" sibTransId="{16179D5D-581C-4611-92E6-54279C197703}"/>
    <dgm:cxn modelId="{C14CC2A9-A707-804E-965C-0E46A7F6BDF1}" type="presParOf" srcId="{D5AD0F7F-9072-A04C-902E-5EC172F8210D}" destId="{E42A6B94-0D02-C44A-9E92-504248CA3FDB}" srcOrd="0" destOrd="0" presId="urn:microsoft.com/office/officeart/2005/8/layout/list1"/>
    <dgm:cxn modelId="{D0E9C3F9-B9CF-284D-8B9B-AC087B39E01A}" type="presParOf" srcId="{E42A6B94-0D02-C44A-9E92-504248CA3FDB}" destId="{CF4BE719-A368-3249-AB9D-BD96F1F342E2}" srcOrd="0" destOrd="0" presId="urn:microsoft.com/office/officeart/2005/8/layout/list1"/>
    <dgm:cxn modelId="{198CE611-AD1B-A14F-8A41-9ADD0A0143D1}" type="presParOf" srcId="{E42A6B94-0D02-C44A-9E92-504248CA3FDB}" destId="{B83074A6-81A1-FD41-89FC-55A33A31300C}" srcOrd="1" destOrd="0" presId="urn:microsoft.com/office/officeart/2005/8/layout/list1"/>
    <dgm:cxn modelId="{B271A591-9578-F247-9339-5023FE4D14CC}" type="presParOf" srcId="{D5AD0F7F-9072-A04C-902E-5EC172F8210D}" destId="{AA41659D-8CAB-3249-8461-C61C0BEF6737}" srcOrd="1" destOrd="0" presId="urn:microsoft.com/office/officeart/2005/8/layout/list1"/>
    <dgm:cxn modelId="{7702DD90-E13F-CB43-B38C-64095E7CD969}" type="presParOf" srcId="{D5AD0F7F-9072-A04C-902E-5EC172F8210D}" destId="{8B348017-BF7B-1345-9C0B-5DFC4BB7C0FD}" srcOrd="2" destOrd="0" presId="urn:microsoft.com/office/officeart/2005/8/layout/list1"/>
    <dgm:cxn modelId="{F1C903A2-3ED5-D04A-8514-6FCD22B28A85}" type="presParOf" srcId="{D5AD0F7F-9072-A04C-902E-5EC172F8210D}" destId="{921F856C-B2DE-CC4D-95C1-4BE4525E7087}" srcOrd="3" destOrd="0" presId="urn:microsoft.com/office/officeart/2005/8/layout/list1"/>
    <dgm:cxn modelId="{664FD49A-71CC-D347-97FC-2BF8AC6E0DFA}" type="presParOf" srcId="{D5AD0F7F-9072-A04C-902E-5EC172F8210D}" destId="{438B909D-611D-E144-888A-DB4CDD4FA12F}" srcOrd="4" destOrd="0" presId="urn:microsoft.com/office/officeart/2005/8/layout/list1"/>
    <dgm:cxn modelId="{1EC0A83F-3588-4D4E-8961-B0E31B1BF63B}" type="presParOf" srcId="{438B909D-611D-E144-888A-DB4CDD4FA12F}" destId="{975666AB-3763-3F44-B562-93D507B24128}" srcOrd="0" destOrd="0" presId="urn:microsoft.com/office/officeart/2005/8/layout/list1"/>
    <dgm:cxn modelId="{5C92C0EB-ED84-814D-9685-C0123765D10C}" type="presParOf" srcId="{438B909D-611D-E144-888A-DB4CDD4FA12F}" destId="{D36FE64B-D45C-9149-B497-0C8CD5D4E4F0}" srcOrd="1" destOrd="0" presId="urn:microsoft.com/office/officeart/2005/8/layout/list1"/>
    <dgm:cxn modelId="{817A0BF2-8D09-DD40-A096-893F5E91B312}" type="presParOf" srcId="{D5AD0F7F-9072-A04C-902E-5EC172F8210D}" destId="{523EB408-B83E-4944-9F9A-90BF90423BB3}" srcOrd="5" destOrd="0" presId="urn:microsoft.com/office/officeart/2005/8/layout/list1"/>
    <dgm:cxn modelId="{F52B2B05-E300-F046-AAB6-F6D2CED92247}" type="presParOf" srcId="{D5AD0F7F-9072-A04C-902E-5EC172F8210D}" destId="{96F5AF3D-E55F-1C43-BB18-9B3B8215DA61}" srcOrd="6" destOrd="0" presId="urn:microsoft.com/office/officeart/2005/8/layout/list1"/>
    <dgm:cxn modelId="{525C9B9E-224E-674B-89DF-705CB4654256}" type="presParOf" srcId="{D5AD0F7F-9072-A04C-902E-5EC172F8210D}" destId="{BF325F22-4E22-D74A-8DA7-7AEC13040EF1}" srcOrd="7" destOrd="0" presId="urn:microsoft.com/office/officeart/2005/8/layout/list1"/>
    <dgm:cxn modelId="{1D04B8F0-8D8D-244A-B1B0-767477943B18}" type="presParOf" srcId="{D5AD0F7F-9072-A04C-902E-5EC172F8210D}" destId="{51387765-1323-CF4E-89CD-F40299AB8E05}" srcOrd="8" destOrd="0" presId="urn:microsoft.com/office/officeart/2005/8/layout/list1"/>
    <dgm:cxn modelId="{900E8D02-59ED-0C4F-8DDE-A353FF9A62FE}" type="presParOf" srcId="{51387765-1323-CF4E-89CD-F40299AB8E05}" destId="{10E94B32-1FF5-FB45-9BCA-867DF7760CF6}" srcOrd="0" destOrd="0" presId="urn:microsoft.com/office/officeart/2005/8/layout/list1"/>
    <dgm:cxn modelId="{D38C901C-D821-BD45-9CA7-BC00A2E15732}" type="presParOf" srcId="{51387765-1323-CF4E-89CD-F40299AB8E05}" destId="{FEBF1342-343B-6643-9B1A-6A1892D9A82D}" srcOrd="1" destOrd="0" presId="urn:microsoft.com/office/officeart/2005/8/layout/list1"/>
    <dgm:cxn modelId="{7ECC9A31-121C-5949-A1DB-4917939681DF}" type="presParOf" srcId="{D5AD0F7F-9072-A04C-902E-5EC172F8210D}" destId="{D5F102CC-B948-0E46-955B-6DF456B7DF12}" srcOrd="9" destOrd="0" presId="urn:microsoft.com/office/officeart/2005/8/layout/list1"/>
    <dgm:cxn modelId="{4095A506-58D6-7047-B316-20E7FB8DB386}" type="presParOf" srcId="{D5AD0F7F-9072-A04C-902E-5EC172F8210D}" destId="{6AAD32AC-1424-1840-97EC-9EFDFF3E562C}"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693DF-132D-4399-9D8E-52B553E81223}">
      <dsp:nvSpPr>
        <dsp:cNvPr id="0" name=""/>
        <dsp:cNvSpPr/>
      </dsp:nvSpPr>
      <dsp:spPr>
        <a:xfrm>
          <a:off x="915389" y="632537"/>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B92DD03-EC13-4934-B4B7-0E7EDBFF3DD7}">
      <dsp:nvSpPr>
        <dsp:cNvPr id="0" name=""/>
        <dsp:cNvSpPr/>
      </dsp:nvSpPr>
      <dsp:spPr>
        <a:xfrm>
          <a:off x="152223"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baseline="0" dirty="0"/>
            <a:t>Table</a:t>
          </a:r>
        </a:p>
        <a:p>
          <a:pPr marL="0" lvl="0" indent="0" algn="ctr" defTabSz="889000">
            <a:spcBef>
              <a:spcPct val="0"/>
            </a:spcBef>
            <a:spcAft>
              <a:spcPct val="35000"/>
            </a:spcAft>
            <a:buNone/>
          </a:pPr>
          <a:endParaRPr lang="en-US" sz="2000" kern="1200" dirty="0"/>
        </a:p>
      </dsp:txBody>
      <dsp:txXfrm>
        <a:off x="152223" y="2228862"/>
        <a:ext cx="2775150" cy="720000"/>
      </dsp:txXfrm>
    </dsp:sp>
    <dsp:sp modelId="{882CEF43-8817-47F9-A152-151BD282E2A5}">
      <dsp:nvSpPr>
        <dsp:cNvPr id="0" name=""/>
        <dsp:cNvSpPr/>
      </dsp:nvSpPr>
      <dsp:spPr>
        <a:xfrm>
          <a:off x="4176191" y="632537"/>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AD99789-3F0C-4564-AEE6-1C84B14CE7B8}">
      <dsp:nvSpPr>
        <dsp:cNvPr id="0" name=""/>
        <dsp:cNvSpPr/>
      </dsp:nvSpPr>
      <dsp:spPr>
        <a:xfrm>
          <a:off x="3413024"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baseline="0" dirty="0"/>
            <a:t>Short Essay</a:t>
          </a:r>
          <a:endParaRPr lang="en-US" sz="2000" kern="1200" dirty="0"/>
        </a:p>
      </dsp:txBody>
      <dsp:txXfrm>
        <a:off x="3413024" y="2228862"/>
        <a:ext cx="2775150" cy="720000"/>
      </dsp:txXfrm>
    </dsp:sp>
    <dsp:sp modelId="{FB47695E-8B92-4ED4-834F-4AC4C9E8C7FA}">
      <dsp:nvSpPr>
        <dsp:cNvPr id="0" name=""/>
        <dsp:cNvSpPr/>
      </dsp:nvSpPr>
      <dsp:spPr>
        <a:xfrm>
          <a:off x="7436992" y="632537"/>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426A93E-F716-44B4-BA65-FC654F155035}">
      <dsp:nvSpPr>
        <dsp:cNvPr id="0" name=""/>
        <dsp:cNvSpPr/>
      </dsp:nvSpPr>
      <dsp:spPr>
        <a:xfrm>
          <a:off x="6673826"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baseline="0" dirty="0"/>
            <a:t>Newspaper Article For The Conversation</a:t>
          </a:r>
          <a:endParaRPr lang="en-US" sz="2000" kern="1200" dirty="0"/>
        </a:p>
      </dsp:txBody>
      <dsp:txXfrm>
        <a:off x="6673826" y="2228862"/>
        <a:ext cx="27751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48017-BF7B-1345-9C0B-5DFC4BB7C0FD}">
      <dsp:nvSpPr>
        <dsp:cNvPr id="0" name=""/>
        <dsp:cNvSpPr/>
      </dsp:nvSpPr>
      <dsp:spPr>
        <a:xfrm>
          <a:off x="0" y="384788"/>
          <a:ext cx="6506304" cy="324135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437388" rIns="504961" bIns="149352" numCol="1" spcCol="1270" anchor="t" anchorCtr="0">
          <a:noAutofit/>
        </a:bodyPr>
        <a:lstStyle/>
        <a:p>
          <a:pPr marL="228600" lvl="1" indent="-228600" algn="l" defTabSz="933450">
            <a:lnSpc>
              <a:spcPct val="90000"/>
            </a:lnSpc>
            <a:spcBef>
              <a:spcPct val="0"/>
            </a:spcBef>
            <a:spcAft>
              <a:spcPct val="15000"/>
            </a:spcAft>
            <a:buFont typeface="Wingdings" pitchFamily="2" charset="2"/>
            <a:buChar char="§"/>
          </a:pPr>
          <a:r>
            <a:rPr lang="en-GB" sz="2100" i="1" kern="1200" baseline="0" dirty="0"/>
            <a:t>Provides the reader with the key argument/s stated</a:t>
          </a:r>
          <a:endParaRPr lang="en-US" sz="2100" kern="1200" dirty="0"/>
        </a:p>
        <a:p>
          <a:pPr marL="228600" lvl="1" indent="-228600" algn="l" defTabSz="933450">
            <a:lnSpc>
              <a:spcPct val="90000"/>
            </a:lnSpc>
            <a:spcBef>
              <a:spcPct val="0"/>
            </a:spcBef>
            <a:spcAft>
              <a:spcPct val="15000"/>
            </a:spcAft>
            <a:buFont typeface="Wingdings" pitchFamily="2" charset="2"/>
            <a:buChar char="§"/>
          </a:pPr>
          <a:r>
            <a:rPr lang="en-GB" sz="2100" i="1" kern="1200" baseline="0" dirty="0"/>
            <a:t>What topic/s and theory/theories will be explored</a:t>
          </a:r>
          <a:endParaRPr lang="en-US" sz="2100" kern="1200" dirty="0"/>
        </a:p>
        <a:p>
          <a:pPr marL="228600" lvl="1" indent="-228600" algn="l" defTabSz="933450">
            <a:lnSpc>
              <a:spcPct val="90000"/>
            </a:lnSpc>
            <a:spcBef>
              <a:spcPct val="0"/>
            </a:spcBef>
            <a:spcAft>
              <a:spcPct val="15000"/>
            </a:spcAft>
            <a:buFont typeface="Wingdings" pitchFamily="2" charset="2"/>
            <a:buChar char="§"/>
          </a:pPr>
          <a:r>
            <a:rPr lang="en-GB" sz="2100" i="1" kern="1200" baseline="0" dirty="0"/>
            <a:t>Briefly signposts the reader on how they will read the paper</a:t>
          </a:r>
          <a:endParaRPr lang="en-US" sz="2100" kern="1200" dirty="0"/>
        </a:p>
        <a:p>
          <a:pPr marL="457200" lvl="2" indent="-228600" algn="l" defTabSz="933450">
            <a:lnSpc>
              <a:spcPct val="90000"/>
            </a:lnSpc>
            <a:spcBef>
              <a:spcPct val="0"/>
            </a:spcBef>
            <a:spcAft>
              <a:spcPct val="15000"/>
            </a:spcAft>
            <a:buFont typeface="Wingdings" pitchFamily="2" charset="2"/>
            <a:buChar char="§"/>
          </a:pPr>
          <a:r>
            <a:rPr lang="en-GB" sz="2100" kern="1200" baseline="0" dirty="0"/>
            <a:t>First a definition will be made, followed by how theories x, y, z apply and finishes with an overall conclusion</a:t>
          </a:r>
          <a:endParaRPr lang="en-US" sz="2100" kern="1200" dirty="0"/>
        </a:p>
      </dsp:txBody>
      <dsp:txXfrm>
        <a:off x="0" y="384788"/>
        <a:ext cx="6506304" cy="3241350"/>
      </dsp:txXfrm>
    </dsp:sp>
    <dsp:sp modelId="{B83074A6-81A1-FD41-89FC-55A33A31300C}">
      <dsp:nvSpPr>
        <dsp:cNvPr id="0" name=""/>
        <dsp:cNvSpPr/>
      </dsp:nvSpPr>
      <dsp:spPr>
        <a:xfrm>
          <a:off x="325315" y="74828"/>
          <a:ext cx="4554412" cy="61992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933450">
            <a:lnSpc>
              <a:spcPct val="90000"/>
            </a:lnSpc>
            <a:spcBef>
              <a:spcPct val="0"/>
            </a:spcBef>
            <a:spcAft>
              <a:spcPct val="35000"/>
            </a:spcAft>
            <a:buNone/>
          </a:pPr>
          <a:r>
            <a:rPr lang="en-GB" sz="2100" kern="1200" baseline="0"/>
            <a:t>It lets the reader know what to expect from reading your work</a:t>
          </a:r>
          <a:endParaRPr lang="en-US" sz="2100" kern="1200"/>
        </a:p>
      </dsp:txBody>
      <dsp:txXfrm>
        <a:off x="355577" y="105090"/>
        <a:ext cx="4493888" cy="559396"/>
      </dsp:txXfrm>
    </dsp:sp>
    <dsp:sp modelId="{96F5AF3D-E55F-1C43-BB18-9B3B8215DA61}">
      <dsp:nvSpPr>
        <dsp:cNvPr id="0" name=""/>
        <dsp:cNvSpPr/>
      </dsp:nvSpPr>
      <dsp:spPr>
        <a:xfrm>
          <a:off x="0" y="4049499"/>
          <a:ext cx="6506304" cy="1752975"/>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437388" rIns="504961" bIns="149352" numCol="1" spcCol="1270" anchor="t" anchorCtr="0">
          <a:noAutofit/>
        </a:bodyPr>
        <a:lstStyle/>
        <a:p>
          <a:pPr marL="228600" lvl="1" indent="-228600" algn="l" defTabSz="933450">
            <a:lnSpc>
              <a:spcPct val="90000"/>
            </a:lnSpc>
            <a:spcBef>
              <a:spcPct val="0"/>
            </a:spcBef>
            <a:spcAft>
              <a:spcPct val="15000"/>
            </a:spcAft>
            <a:buFont typeface="Wingdings" pitchFamily="2" charset="2"/>
            <a:buChar char="§"/>
          </a:pPr>
          <a:r>
            <a:rPr lang="en-GB" sz="2100" i="1" kern="1200" baseline="0" dirty="0"/>
            <a:t>You need to have written it all and finalised your arguments first</a:t>
          </a:r>
          <a:endParaRPr lang="en-US" sz="2100" kern="1200" dirty="0"/>
        </a:p>
        <a:p>
          <a:pPr marL="457200" lvl="2" indent="-228600" algn="l" defTabSz="933450">
            <a:lnSpc>
              <a:spcPct val="90000"/>
            </a:lnSpc>
            <a:spcBef>
              <a:spcPct val="0"/>
            </a:spcBef>
            <a:spcAft>
              <a:spcPct val="15000"/>
            </a:spcAft>
            <a:buFont typeface="Wingdings" pitchFamily="2" charset="2"/>
            <a:buChar char="§"/>
          </a:pPr>
          <a:r>
            <a:rPr lang="en-GB" sz="2100" kern="1200" baseline="0" dirty="0"/>
            <a:t>How else can you introduce something if you don’t know what you’re going to say?</a:t>
          </a:r>
          <a:endParaRPr lang="en-US" sz="2100" kern="1200" dirty="0"/>
        </a:p>
      </dsp:txBody>
      <dsp:txXfrm>
        <a:off x="0" y="4049499"/>
        <a:ext cx="6506304" cy="1752975"/>
      </dsp:txXfrm>
    </dsp:sp>
    <dsp:sp modelId="{D36FE64B-D45C-9149-B497-0C8CD5D4E4F0}">
      <dsp:nvSpPr>
        <dsp:cNvPr id="0" name=""/>
        <dsp:cNvSpPr/>
      </dsp:nvSpPr>
      <dsp:spPr>
        <a:xfrm>
          <a:off x="325315" y="3739539"/>
          <a:ext cx="4554412" cy="61992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933450">
            <a:lnSpc>
              <a:spcPct val="90000"/>
            </a:lnSpc>
            <a:spcBef>
              <a:spcPct val="0"/>
            </a:spcBef>
            <a:spcAft>
              <a:spcPct val="35000"/>
            </a:spcAft>
            <a:buNone/>
          </a:pPr>
          <a:r>
            <a:rPr lang="en-GB" sz="2100" kern="1200" baseline="0" dirty="0"/>
            <a:t>Always do it last</a:t>
          </a:r>
          <a:endParaRPr lang="en-US" sz="2100" kern="1200" dirty="0"/>
        </a:p>
      </dsp:txBody>
      <dsp:txXfrm>
        <a:off x="355577" y="3769801"/>
        <a:ext cx="4493888"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48017-BF7B-1345-9C0B-5DFC4BB7C0FD}">
      <dsp:nvSpPr>
        <dsp:cNvPr id="0" name=""/>
        <dsp:cNvSpPr/>
      </dsp:nvSpPr>
      <dsp:spPr>
        <a:xfrm>
          <a:off x="0" y="688144"/>
          <a:ext cx="7899990" cy="1488374"/>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3127" tIns="437388" rIns="613127" bIns="149352" numCol="1" spcCol="1270" anchor="t" anchorCtr="0">
          <a:noAutofit/>
        </a:bodyPr>
        <a:lstStyle/>
        <a:p>
          <a:pPr marL="228600" lvl="1" indent="-228600" algn="l" defTabSz="933450">
            <a:lnSpc>
              <a:spcPct val="90000"/>
            </a:lnSpc>
            <a:spcBef>
              <a:spcPct val="0"/>
            </a:spcBef>
            <a:spcAft>
              <a:spcPct val="15000"/>
            </a:spcAft>
            <a:buFont typeface="Wingdings" pitchFamily="2" charset="2"/>
            <a:buChar char="§"/>
          </a:pPr>
          <a:r>
            <a:rPr lang="en-GB" sz="2100" b="1" u="sng" kern="1200" dirty="0">
              <a:solidFill>
                <a:srgbClr val="FF0000"/>
              </a:solidFill>
            </a:rPr>
            <a:t>NEVER INTRODUCE SOMETHING NEW HERE</a:t>
          </a:r>
          <a:endParaRPr lang="en-US" sz="2100" kern="1200" dirty="0"/>
        </a:p>
        <a:p>
          <a:pPr marL="457200" lvl="2" indent="-228600" algn="l" defTabSz="933450">
            <a:lnSpc>
              <a:spcPct val="90000"/>
            </a:lnSpc>
            <a:spcBef>
              <a:spcPct val="0"/>
            </a:spcBef>
            <a:spcAft>
              <a:spcPct val="15000"/>
            </a:spcAft>
            <a:buFont typeface="Wingdings" pitchFamily="2" charset="2"/>
            <a:buChar char="§"/>
          </a:pPr>
          <a:r>
            <a:rPr lang="en-GB" sz="2100" kern="1200" dirty="0"/>
            <a:t>If there is something you did not mention, but is useful, put it in the main body </a:t>
          </a:r>
          <a:r>
            <a:rPr lang="en-GB" sz="2100" b="1" u="sng" kern="1200" dirty="0">
              <a:solidFill>
                <a:srgbClr val="FF0000"/>
              </a:solidFill>
              <a:highlight>
                <a:srgbClr val="FFFF00"/>
              </a:highlight>
            </a:rPr>
            <a:t>AND</a:t>
          </a:r>
          <a:r>
            <a:rPr lang="en-GB" sz="2100" b="1" kern="1200" dirty="0"/>
            <a:t> </a:t>
          </a:r>
          <a:r>
            <a:rPr lang="en-GB" sz="2100" kern="1200" dirty="0"/>
            <a:t>conclusion</a:t>
          </a:r>
        </a:p>
      </dsp:txBody>
      <dsp:txXfrm>
        <a:off x="0" y="688144"/>
        <a:ext cx="7899990" cy="1488374"/>
      </dsp:txXfrm>
    </dsp:sp>
    <dsp:sp modelId="{B83074A6-81A1-FD41-89FC-55A33A31300C}">
      <dsp:nvSpPr>
        <dsp:cNvPr id="0" name=""/>
        <dsp:cNvSpPr/>
      </dsp:nvSpPr>
      <dsp:spPr>
        <a:xfrm>
          <a:off x="394999" y="378184"/>
          <a:ext cx="5529993" cy="61992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021" tIns="0" rIns="209021" bIns="0" numCol="1" spcCol="1270" anchor="ctr" anchorCtr="0">
          <a:noAutofit/>
        </a:bodyPr>
        <a:lstStyle/>
        <a:p>
          <a:pPr marL="0" lvl="0" indent="0" algn="l" defTabSz="933450">
            <a:lnSpc>
              <a:spcPct val="90000"/>
            </a:lnSpc>
            <a:spcBef>
              <a:spcPct val="0"/>
            </a:spcBef>
            <a:spcAft>
              <a:spcPct val="35000"/>
            </a:spcAft>
            <a:buNone/>
          </a:pPr>
          <a:r>
            <a:rPr lang="en-GB" sz="2100" kern="1200" dirty="0"/>
            <a:t>It must wrap up everything in the main body</a:t>
          </a:r>
          <a:endParaRPr lang="en-US" sz="2100" kern="1200" dirty="0"/>
        </a:p>
      </dsp:txBody>
      <dsp:txXfrm>
        <a:off x="425261" y="408446"/>
        <a:ext cx="5469469" cy="559396"/>
      </dsp:txXfrm>
    </dsp:sp>
    <dsp:sp modelId="{96F5AF3D-E55F-1C43-BB18-9B3B8215DA61}">
      <dsp:nvSpPr>
        <dsp:cNvPr id="0" name=""/>
        <dsp:cNvSpPr/>
      </dsp:nvSpPr>
      <dsp:spPr>
        <a:xfrm>
          <a:off x="0" y="2599879"/>
          <a:ext cx="7899990" cy="1157625"/>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3127" tIns="437388" rIns="613127" bIns="149352" numCol="1" spcCol="1270" anchor="t" anchorCtr="0">
          <a:noAutofit/>
        </a:bodyPr>
        <a:lstStyle/>
        <a:p>
          <a:pPr marL="228600" lvl="1" indent="-228600" algn="l" defTabSz="933450">
            <a:lnSpc>
              <a:spcPct val="90000"/>
            </a:lnSpc>
            <a:spcBef>
              <a:spcPct val="0"/>
            </a:spcBef>
            <a:spcAft>
              <a:spcPct val="15000"/>
            </a:spcAft>
            <a:buFont typeface="Wingdings" pitchFamily="2" charset="2"/>
            <a:buChar char="§"/>
          </a:pPr>
          <a:r>
            <a:rPr lang="en-GB" sz="2100" kern="1200" dirty="0"/>
            <a:t>Highlight the major point/s which makes the theory the best here!</a:t>
          </a:r>
          <a:endParaRPr lang="en-US" sz="2100" kern="1200" dirty="0"/>
        </a:p>
      </dsp:txBody>
      <dsp:txXfrm>
        <a:off x="0" y="2599879"/>
        <a:ext cx="7899990" cy="1157625"/>
      </dsp:txXfrm>
    </dsp:sp>
    <dsp:sp modelId="{D36FE64B-D45C-9149-B497-0C8CD5D4E4F0}">
      <dsp:nvSpPr>
        <dsp:cNvPr id="0" name=""/>
        <dsp:cNvSpPr/>
      </dsp:nvSpPr>
      <dsp:spPr>
        <a:xfrm>
          <a:off x="394999" y="2289919"/>
          <a:ext cx="5529993" cy="61992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021" tIns="0" rIns="209021" bIns="0" numCol="1" spcCol="1270" anchor="ctr" anchorCtr="0">
          <a:noAutofit/>
        </a:bodyPr>
        <a:lstStyle/>
        <a:p>
          <a:pPr marL="0" lvl="0" indent="0" algn="l" defTabSz="933450">
            <a:lnSpc>
              <a:spcPct val="90000"/>
            </a:lnSpc>
            <a:spcBef>
              <a:spcPct val="0"/>
            </a:spcBef>
            <a:spcAft>
              <a:spcPct val="35000"/>
            </a:spcAft>
            <a:buNone/>
          </a:pPr>
          <a:r>
            <a:rPr lang="en-GB" sz="2100" kern="1200" dirty="0"/>
            <a:t>Highlight the key points and identify which is the best suited theory for the discussion</a:t>
          </a:r>
          <a:endParaRPr lang="en-US" sz="2100" kern="1200" dirty="0"/>
        </a:p>
      </dsp:txBody>
      <dsp:txXfrm>
        <a:off x="425261" y="2320181"/>
        <a:ext cx="5469469" cy="559396"/>
      </dsp:txXfrm>
    </dsp:sp>
    <dsp:sp modelId="{6AAD32AC-1424-1840-97EC-9EFDFF3E562C}">
      <dsp:nvSpPr>
        <dsp:cNvPr id="0" name=""/>
        <dsp:cNvSpPr/>
      </dsp:nvSpPr>
      <dsp:spPr>
        <a:xfrm>
          <a:off x="0" y="4180864"/>
          <a:ext cx="7899990" cy="1488374"/>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3127" tIns="437388" rIns="613127"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dirty="0"/>
            <a:t>The conclusion and introduction work together</a:t>
          </a:r>
        </a:p>
        <a:p>
          <a:pPr marL="457200" lvl="2" indent="-228600" algn="l" defTabSz="933450">
            <a:lnSpc>
              <a:spcPct val="90000"/>
            </a:lnSpc>
            <a:spcBef>
              <a:spcPct val="0"/>
            </a:spcBef>
            <a:spcAft>
              <a:spcPct val="15000"/>
            </a:spcAft>
            <a:buChar char="•"/>
          </a:pPr>
          <a:r>
            <a:rPr lang="en-GB" sz="2100" kern="1200" dirty="0"/>
            <a:t>The reader should get a good understanding of your key points without reading all of your work</a:t>
          </a:r>
        </a:p>
      </dsp:txBody>
      <dsp:txXfrm>
        <a:off x="0" y="4180864"/>
        <a:ext cx="7899990" cy="1488374"/>
      </dsp:txXfrm>
    </dsp:sp>
    <dsp:sp modelId="{FEBF1342-343B-6643-9B1A-6A1892D9A82D}">
      <dsp:nvSpPr>
        <dsp:cNvPr id="0" name=""/>
        <dsp:cNvSpPr/>
      </dsp:nvSpPr>
      <dsp:spPr>
        <a:xfrm>
          <a:off x="394999" y="3870904"/>
          <a:ext cx="5529993" cy="61992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021" tIns="0" rIns="209021" bIns="0" numCol="1" spcCol="1270" anchor="ctr" anchorCtr="0">
          <a:noAutofit/>
        </a:bodyPr>
        <a:lstStyle/>
        <a:p>
          <a:pPr marL="0" lvl="0" indent="0" algn="l" defTabSz="933450">
            <a:lnSpc>
              <a:spcPct val="90000"/>
            </a:lnSpc>
            <a:spcBef>
              <a:spcPct val="0"/>
            </a:spcBef>
            <a:spcAft>
              <a:spcPct val="35000"/>
            </a:spcAft>
            <a:buNone/>
          </a:pPr>
          <a:r>
            <a:rPr lang="en-GB" sz="2100" kern="1200" dirty="0"/>
            <a:t>Do not just repeat the introduction’s key points</a:t>
          </a:r>
        </a:p>
      </dsp:txBody>
      <dsp:txXfrm>
        <a:off x="425261" y="3901166"/>
        <a:ext cx="5469469" cy="55939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3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DejaVu Sans"/>
              </a:rPr>
              <a:t>Click to edit the notes format</a:t>
            </a:r>
            <a:endParaRPr b="0" lang="en-GB" sz="2000" spc="-1" strike="noStrike">
              <a:solidFill>
                <a:srgbClr val="000000"/>
              </a:solidFill>
              <a:latin typeface="DejaVu Sans"/>
            </a:endParaRPr>
          </a:p>
        </p:txBody>
      </p:sp>
      <p:sp>
        <p:nvSpPr>
          <p:cNvPr id="13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DejaVu Serif"/>
              </a:rPr>
              <a:t>&lt;header&gt;</a:t>
            </a:r>
            <a:endParaRPr b="0" lang="en-GB" sz="1400" spc="-1" strike="noStrike">
              <a:solidFill>
                <a:srgbClr val="000000"/>
              </a:solidFill>
              <a:latin typeface="DejaVu Serif"/>
            </a:endParaRPr>
          </a:p>
        </p:txBody>
      </p:sp>
      <p:sp>
        <p:nvSpPr>
          <p:cNvPr id="133"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DejaVu Serif"/>
              </a:defRPr>
            </a:lvl1pPr>
          </a:lstStyle>
          <a:p>
            <a:pPr indent="0" algn="r">
              <a:buNone/>
            </a:pPr>
            <a:r>
              <a:rPr b="0" lang="en-GB" sz="1400" spc="-1" strike="noStrike">
                <a:solidFill>
                  <a:srgbClr val="000000"/>
                </a:solidFill>
                <a:latin typeface="DejaVu Serif"/>
              </a:rPr>
              <a:t>&lt;date/time&gt;</a:t>
            </a:r>
            <a:endParaRPr b="0" lang="en-GB" sz="1400" spc="-1" strike="noStrike">
              <a:solidFill>
                <a:srgbClr val="000000"/>
              </a:solidFill>
              <a:latin typeface="DejaVu Serif"/>
            </a:endParaRPr>
          </a:p>
        </p:txBody>
      </p:sp>
      <p:sp>
        <p:nvSpPr>
          <p:cNvPr id="134"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DejaVu Serif"/>
              </a:defRPr>
            </a:lvl1pPr>
          </a:lstStyle>
          <a:p>
            <a:pPr indent="0">
              <a:buNone/>
            </a:pPr>
            <a:r>
              <a:rPr b="0" lang="en-GB" sz="1400" spc="-1" strike="noStrike">
                <a:solidFill>
                  <a:srgbClr val="000000"/>
                </a:solidFill>
                <a:latin typeface="DejaVu Serif"/>
              </a:rPr>
              <a:t>&lt;footer&gt;</a:t>
            </a:r>
            <a:endParaRPr b="0" lang="en-GB" sz="1400" spc="-1" strike="noStrike">
              <a:solidFill>
                <a:srgbClr val="000000"/>
              </a:solidFill>
              <a:latin typeface="DejaVu Serif"/>
            </a:endParaRPr>
          </a:p>
        </p:txBody>
      </p:sp>
      <p:sp>
        <p:nvSpPr>
          <p:cNvPr id="135"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DejaVu Serif"/>
              </a:defRPr>
            </a:lvl1pPr>
          </a:lstStyle>
          <a:p>
            <a:pPr indent="0" algn="r">
              <a:buNone/>
            </a:pPr>
            <a:fld id="{F698CB75-9341-4BE5-851F-DD16441CF3E8}" type="slidenum">
              <a:rPr b="0" lang="en-GB" sz="1400" spc="-1" strike="noStrike">
                <a:solidFill>
                  <a:srgbClr val="000000"/>
                </a:solidFill>
                <a:latin typeface="DejaVu Serif"/>
              </a:rPr>
              <a:t>&lt;number&gt;</a:t>
            </a:fld>
            <a:endParaRPr b="0" lang="en-GB" sz="1400" spc="-1" strike="noStrike">
              <a:solidFill>
                <a:srgbClr val="000000"/>
              </a:solidFill>
              <a:latin typeface="DejaVu Serif"/>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422280" y="1241280"/>
            <a:ext cx="5952600" cy="3349440"/>
          </a:xfrm>
          <a:prstGeom prst="rect">
            <a:avLst/>
          </a:prstGeom>
          <a:ln w="0">
            <a:noFill/>
          </a:ln>
        </p:spPr>
      </p:sp>
      <p:sp>
        <p:nvSpPr>
          <p:cNvPr id="194" name="PlaceHolder 2"/>
          <p:cNvSpPr>
            <a:spLocks noGrp="1"/>
          </p:cNvSpPr>
          <p:nvPr>
            <p:ph type="body"/>
          </p:nvPr>
        </p:nvSpPr>
        <p:spPr>
          <a:xfrm>
            <a:off x="679680" y="4777200"/>
            <a:ext cx="5437800" cy="3908160"/>
          </a:xfrm>
          <a:prstGeom prst="rect">
            <a:avLst/>
          </a:prstGeom>
          <a:noFill/>
          <a:ln w="0">
            <a:noFill/>
          </a:ln>
        </p:spPr>
        <p:txBody>
          <a:bodyPr anchor="t">
            <a:noAutofit/>
          </a:bodyPr>
          <a:p>
            <a:pPr marL="216000" indent="0">
              <a:buNone/>
            </a:pPr>
            <a:endParaRPr b="0" lang="en-GB" sz="1800" spc="-1" strike="noStrike">
              <a:solidFill>
                <a:srgbClr val="000000"/>
              </a:solidFill>
              <a:latin typeface="DejaVu Sans"/>
            </a:endParaRPr>
          </a:p>
        </p:txBody>
      </p:sp>
      <p:sp>
        <p:nvSpPr>
          <p:cNvPr id="195" name="PlaceHolder 3"/>
          <p:cNvSpPr>
            <a:spLocks noGrp="1"/>
          </p:cNvSpPr>
          <p:nvPr>
            <p:ph type="sldNum" idx="13"/>
          </p:nvPr>
        </p:nvSpPr>
        <p:spPr>
          <a:xfrm>
            <a:off x="3850560" y="9428760"/>
            <a:ext cx="2945160" cy="49752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DejaVu Serif"/>
              </a:defRPr>
            </a:lvl1pPr>
          </a:lstStyle>
          <a:p>
            <a:pPr indent="0" algn="r">
              <a:lnSpc>
                <a:spcPct val="100000"/>
              </a:lnSpc>
              <a:buNone/>
            </a:pPr>
            <a:fld id="{538D98C2-FBBD-428F-AC27-88BA73DAEE39}" type="slidenum">
              <a:rPr b="0" lang="en-GB" sz="1200" spc="-1" strike="noStrike">
                <a:solidFill>
                  <a:srgbClr val="000000"/>
                </a:solidFill>
                <a:latin typeface="DejaVu Serif"/>
              </a:rPr>
              <a:t>&lt;number&gt;</a:t>
            </a:fld>
            <a:endParaRPr b="0" lang="en-GB" sz="1200" spc="-1" strike="noStrike">
              <a:solidFill>
                <a:srgbClr val="000000"/>
              </a:solidFill>
              <a:latin typeface="DejaVu Serif"/>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8FF1678-60D3-4DD2-AB31-248545F7E64E}"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30E502F-594C-492A-B07A-8940A9CD51DE}"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CFBCD55-150A-4962-93E4-2632632849B7}"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D3F18A3-352B-435E-B840-4779451F3CDA}"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ADCC67E-C59C-421F-8C2B-B5191761D27C}"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DejaVu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B3F5594-B7BA-4D2E-A33E-5C82167F3938}"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5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43C635B-0C2F-49FB-A611-183CBA39DF1E}"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B11F31F-8410-42B9-889B-FD979957115A}"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20F8AC5-54D6-48F6-B46E-0957FB5B47DD}"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915200" y="1788480"/>
            <a:ext cx="8361000" cy="9725040"/>
          </a:xfrm>
          <a:prstGeom prst="rect">
            <a:avLst/>
          </a:prstGeom>
          <a:noFill/>
          <a:ln w="0">
            <a:noFill/>
          </a:ln>
        </p:spPr>
        <p:txBody>
          <a:bodyPr lIns="0" rIns="0" tIns="0" bIns="0" anchor="ctr">
            <a:noAutofit/>
          </a:bodyPr>
          <a:p>
            <a:pPr algn="ctr"/>
            <a:endParaRPr b="0" lang="en-GB" sz="3200" spc="-1" strike="noStrike">
              <a:solidFill>
                <a:srgbClr val="000000"/>
              </a:solidFill>
              <a:latin typeface="DejaVu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872F399-C505-457C-9FEB-BB3AFB185561}"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EAC1493-E36F-4358-910C-51EACEA76090}"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DejaVu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3028BC4-40D3-4323-BE43-8C444C509854}"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DD1D2CF-CB1A-4925-94D1-2E3D97E044ED}"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7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901A75E-3976-4BFD-8FC4-EC30451FEBFA}"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7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7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5AF9499-CC85-4564-8245-C3373C265054}"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BB6FD10-01E3-4C7E-8852-3E84094A0180}" type="slidenum">
              <a:t>&lt;#&gt;</a:t>
            </a:fld>
          </a:p>
        </p:txBody>
      </p:sp>
      <p:sp>
        <p:nvSpPr>
          <p:cNvPr id="9" name="PlaceHolder 8"/>
          <p:cNvSpPr>
            <a:spLocks noGrp="1"/>
          </p:cNvSpPr>
          <p:nvPr>
            <p:ph type="dt" idx="4"/>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8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8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8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8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8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8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A9233E5-8568-4347-8D34-7ACF0B959C07}" type="slidenum">
              <a:t>&lt;#&gt;</a:t>
            </a:fld>
          </a:p>
        </p:txBody>
      </p:sp>
      <p:sp>
        <p:nvSpPr>
          <p:cNvPr id="11" name="PlaceHolder 10"/>
          <p:cNvSpPr>
            <a:spLocks noGrp="1"/>
          </p:cNvSpPr>
          <p:nvPr>
            <p:ph type="dt" idx="4"/>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EA69A03-C200-4F14-A59A-F86A87AD912A}" type="slidenum">
              <a:t>&lt;#&gt;</a:t>
            </a:fld>
          </a:p>
        </p:txBody>
      </p:sp>
      <p:sp>
        <p:nvSpPr>
          <p:cNvPr id="4" name="PlaceHolder 3"/>
          <p:cNvSpPr>
            <a:spLocks noGrp="1"/>
          </p:cNvSpPr>
          <p:nvPr>
            <p:ph type="dt" idx="7"/>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9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DejaVu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ED0FCE1-7226-4EC1-9225-B7803891AD78}" type="slidenum">
              <a:t>&lt;#&gt;</a:t>
            </a:fld>
          </a:p>
        </p:txBody>
      </p:sp>
      <p:sp>
        <p:nvSpPr>
          <p:cNvPr id="6" name="PlaceHolder 5"/>
          <p:cNvSpPr>
            <a:spLocks noGrp="1"/>
          </p:cNvSpPr>
          <p:nvPr>
            <p:ph type="dt" idx="7"/>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A11664B-552E-432A-972D-4B4AF40A6E3B}" type="slidenum">
              <a:t>&lt;#&gt;</a:t>
            </a:fld>
          </a:p>
        </p:txBody>
      </p:sp>
      <p:sp>
        <p:nvSpPr>
          <p:cNvPr id="6" name="PlaceHolder 5"/>
          <p:cNvSpPr>
            <a:spLocks noGrp="1"/>
          </p:cNvSpPr>
          <p:nvPr>
            <p:ph type="dt" idx="7"/>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CAD9EB7-6D74-4CEC-B5FF-61BAB46867AD}" type="slidenum">
              <a:t>&lt;#&gt;</a:t>
            </a:fld>
          </a:p>
        </p:txBody>
      </p:sp>
      <p:sp>
        <p:nvSpPr>
          <p:cNvPr id="7" name="PlaceHolder 6"/>
          <p:cNvSpPr>
            <a:spLocks noGrp="1"/>
          </p:cNvSpPr>
          <p:nvPr>
            <p:ph type="dt" idx="7"/>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2B58553-9702-42EA-B295-AE900E5E4DC1}" type="slidenum">
              <a:t>&lt;#&gt;</a:t>
            </a:fld>
          </a:p>
        </p:txBody>
      </p:sp>
      <p:sp>
        <p:nvSpPr>
          <p:cNvPr id="5" name="PlaceHolder 4"/>
          <p:cNvSpPr>
            <a:spLocks noGrp="1"/>
          </p:cNvSpPr>
          <p:nvPr>
            <p:ph type="dt" idx="7"/>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15C656E-1EA4-43F7-9E89-C5264DD3C83D}"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1915200" y="1788480"/>
            <a:ext cx="8361000" cy="9725040"/>
          </a:xfrm>
          <a:prstGeom prst="rect">
            <a:avLst/>
          </a:prstGeom>
          <a:noFill/>
          <a:ln w="0">
            <a:noFill/>
          </a:ln>
        </p:spPr>
        <p:txBody>
          <a:bodyPr lIns="0" rIns="0" tIns="0" bIns="0" anchor="ctr">
            <a:noAutofit/>
          </a:bodyPr>
          <a:p>
            <a:pPr algn="ctr"/>
            <a:endParaRPr b="0" lang="en-GB" sz="3200" spc="-1" strike="noStrike">
              <a:solidFill>
                <a:srgbClr val="ffffff"/>
              </a:solidFill>
              <a:latin typeface="DejaVu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EFC65E4-A6DA-4A7E-9083-F8B9E6EB36E6}" type="slidenum">
              <a:t>&lt;#&gt;</a:t>
            </a:fld>
          </a:p>
        </p:txBody>
      </p:sp>
      <p:sp>
        <p:nvSpPr>
          <p:cNvPr id="5" name="PlaceHolder 4"/>
          <p:cNvSpPr>
            <a:spLocks noGrp="1"/>
          </p:cNvSpPr>
          <p:nvPr>
            <p:ph type="dt" idx="7"/>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3C939AC-348D-471C-A8A8-0D097FF46EE2}"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1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A6634AC-5B39-41E1-AB14-C0FC1E21238D}"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1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5B10A5E-E71A-474E-9D9C-BE5C0BAD0834}"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1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1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40AB22D-AF5B-460C-BB34-F91060E4B9ED}" type="slidenum">
              <a:t>&lt;#&gt;</a:t>
            </a:fld>
          </a:p>
        </p:txBody>
      </p:sp>
      <p:sp>
        <p:nvSpPr>
          <p:cNvPr id="7" name="PlaceHolder 6"/>
          <p:cNvSpPr>
            <a:spLocks noGrp="1"/>
          </p:cNvSpPr>
          <p:nvPr>
            <p:ph type="dt" idx="7"/>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2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681B4994-7CF3-4E77-A9F8-74ACC3836EE2}" type="slidenum">
              <a:t>&lt;#&gt;</a:t>
            </a:fld>
          </a:p>
        </p:txBody>
      </p:sp>
      <p:sp>
        <p:nvSpPr>
          <p:cNvPr id="9" name="PlaceHolder 8"/>
          <p:cNvSpPr>
            <a:spLocks noGrp="1"/>
          </p:cNvSpPr>
          <p:nvPr>
            <p:ph type="dt" idx="7"/>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2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2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2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2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2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2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57D7E50F-91BD-4FEE-BDD7-3A7AEBEE5E74}" type="slidenum">
              <a:t>&lt;#&gt;</a:t>
            </a:fld>
          </a:p>
        </p:txBody>
      </p:sp>
      <p:sp>
        <p:nvSpPr>
          <p:cNvPr id="11" name="PlaceHolder 10"/>
          <p:cNvSpPr>
            <a:spLocks noGrp="1"/>
          </p:cNvSpPr>
          <p:nvPr>
            <p:ph type="dt" idx="7"/>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106A70D-0B87-4466-9F2E-13930F99A54E}"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264F152-9924-402A-93AE-18F32541FAAB}"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915200" y="1788480"/>
            <a:ext cx="8361000" cy="9725040"/>
          </a:xfrm>
          <a:prstGeom prst="rect">
            <a:avLst/>
          </a:prstGeom>
          <a:noFill/>
          <a:ln w="0">
            <a:noFill/>
          </a:ln>
        </p:spPr>
        <p:txBody>
          <a:bodyPr lIns="0" rIns="0" tIns="0" bIns="0" anchor="ctr">
            <a:noAutofit/>
          </a:bodyPr>
          <a:p>
            <a:pPr algn="ctr"/>
            <a:endParaRPr b="0" lang="en-GB" sz="3200" spc="-1" strike="noStrike">
              <a:solidFill>
                <a:srgbClr val="000000"/>
              </a:solidFill>
              <a:latin typeface="DejaVu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61F9FAB-4936-4F40-9380-419735ECC028}"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1FAF7BC-44B0-486E-B7D7-F2DF9C2F1B78}"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213D45E-3252-43EF-8F41-9ED4FFFA4E65}"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915200" y="1788480"/>
            <a:ext cx="8361000" cy="2097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rgbClr val="191b0e"/>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B5F6BEF-2D44-4E08-B454-3480CD5E96C4}"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0" name="Rectangle 8"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GB" sz="1800" spc="-1" strike="noStrike">
              <a:solidFill>
                <a:srgbClr val="ffffff"/>
              </a:solidFill>
              <a:latin typeface="DejaVu Sans"/>
            </a:endParaRPr>
          </a:p>
        </p:txBody>
      </p:sp>
      <p:sp>
        <p:nvSpPr>
          <p:cNvPr id="1" name="PlaceHolder 1"/>
          <p:cNvSpPr>
            <a:spLocks noGrp="1"/>
          </p:cNvSpPr>
          <p:nvPr>
            <p:ph type="title"/>
          </p:nvPr>
        </p:nvSpPr>
        <p:spPr>
          <a:xfrm>
            <a:off x="1915200" y="1788480"/>
            <a:ext cx="8361000" cy="2097720"/>
          </a:xfrm>
          <a:prstGeom prst="rect">
            <a:avLst/>
          </a:prstGeom>
          <a:noFill/>
          <a:ln w="0">
            <a:noFill/>
          </a:ln>
        </p:spPr>
        <p:txBody>
          <a:bodyPr anchor="b">
            <a:noAutofit/>
          </a:bodyPr>
          <a:p>
            <a:pPr indent="0" algn="ctr">
              <a:lnSpc>
                <a:spcPct val="89000"/>
              </a:lnSpc>
              <a:buNone/>
            </a:pPr>
            <a:r>
              <a:rPr b="1" lang="en-GB" sz="7200" spc="-1" strike="noStrike" cap="all">
                <a:solidFill>
                  <a:srgbClr val="191b0e"/>
                </a:solidFill>
                <a:latin typeface="Arial"/>
              </a:rPr>
              <a:t>Clic</a:t>
            </a:r>
            <a:r>
              <a:rPr b="1" lang="en-GB" sz="7200" spc="-1" strike="noStrike" cap="all">
                <a:solidFill>
                  <a:srgbClr val="191b0e"/>
                </a:solidFill>
                <a:latin typeface="Arial"/>
              </a:rPr>
              <a:t>k to </a:t>
            </a:r>
            <a:r>
              <a:rPr b="1" lang="en-GB" sz="7200" spc="-1" strike="noStrike" cap="all">
                <a:solidFill>
                  <a:srgbClr val="191b0e"/>
                </a:solidFill>
                <a:latin typeface="Arial"/>
              </a:rPr>
              <a:t>edit </a:t>
            </a:r>
            <a:r>
              <a:rPr b="1" lang="en-GB" sz="7200" spc="-1" strike="noStrike" cap="all">
                <a:solidFill>
                  <a:srgbClr val="191b0e"/>
                </a:solidFill>
                <a:latin typeface="Arial"/>
              </a:rPr>
              <a:t>Mast</a:t>
            </a:r>
            <a:r>
              <a:rPr b="1" lang="en-GB" sz="7200" spc="-1" strike="noStrike" cap="all">
                <a:solidFill>
                  <a:srgbClr val="191b0e"/>
                </a:solidFill>
                <a:latin typeface="Arial"/>
              </a:rPr>
              <a:t>er </a:t>
            </a:r>
            <a:r>
              <a:rPr b="1" lang="en-GB" sz="7200" spc="-1" strike="noStrike" cap="all">
                <a:solidFill>
                  <a:srgbClr val="191b0e"/>
                </a:solidFill>
                <a:latin typeface="Arial"/>
              </a:rPr>
              <a:t>title </a:t>
            </a:r>
            <a:r>
              <a:rPr b="1" lang="en-GB" sz="7200" spc="-1" strike="noStrike" cap="all">
                <a:solidFill>
                  <a:srgbClr val="191b0e"/>
                </a:solidFill>
                <a:latin typeface="Arial"/>
              </a:rPr>
              <a:t>styl</a:t>
            </a:r>
            <a:r>
              <a:rPr b="1" lang="en-GB" sz="7200" spc="-1" strike="noStrike" cap="all">
                <a:solidFill>
                  <a:srgbClr val="191b0e"/>
                </a:solidFill>
                <a:latin typeface="Arial"/>
              </a:rPr>
              <a:t>e</a:t>
            </a:r>
            <a:endParaRPr b="0" lang="en-US" sz="7200" spc="-1" strike="noStrike">
              <a:solidFill>
                <a:srgbClr val="000000"/>
              </a:solidFill>
              <a:latin typeface="Arial"/>
            </a:endParaRPr>
          </a:p>
        </p:txBody>
      </p:sp>
      <p:sp>
        <p:nvSpPr>
          <p:cNvPr id="2" name="PlaceHolder 2"/>
          <p:cNvSpPr>
            <a:spLocks noGrp="1"/>
          </p:cNvSpPr>
          <p:nvPr>
            <p:ph type="dt" idx="1"/>
          </p:nvPr>
        </p:nvSpPr>
        <p:spPr>
          <a:xfrm>
            <a:off x="752760" y="6453360"/>
            <a:ext cx="1607760" cy="404280"/>
          </a:xfrm>
          <a:prstGeom prst="rect">
            <a:avLst/>
          </a:prstGeom>
          <a:noFill/>
          <a:ln w="0">
            <a:noFill/>
          </a:ln>
        </p:spPr>
        <p:txBody>
          <a:bodyPr anchor="ctr">
            <a:noAutofit/>
          </a:bodyPr>
          <a:lstStyle>
            <a:lvl1pPr indent="0">
              <a:lnSpc>
                <a:spcPct val="100000"/>
              </a:lnSpc>
              <a:buNone/>
              <a:defRPr b="0" lang="en-US" sz="1200" spc="-1" strike="noStrike">
                <a:solidFill>
                  <a:srgbClr val="191b0e"/>
                </a:solidFill>
                <a:latin typeface="Arial"/>
              </a:defRPr>
            </a:lvl1pPr>
          </a:lstStyle>
          <a:p>
            <a:pPr indent="0">
              <a:lnSpc>
                <a:spcPct val="100000"/>
              </a:lnSpc>
              <a:buNone/>
            </a:pPr>
            <a:r>
              <a:rPr b="0" lang="en-US" sz="1200" spc="-1" strike="noStrike">
                <a:solidFill>
                  <a:srgbClr val="191b0e"/>
                </a:solidFill>
                <a:latin typeface="Arial"/>
              </a:rPr>
              <a:t>&lt;date/time&gt;</a:t>
            </a:r>
            <a:endParaRPr b="0" lang="en-GB" sz="1200" spc="-1" strike="noStrike">
              <a:solidFill>
                <a:srgbClr val="000000"/>
              </a:solidFill>
              <a:latin typeface="DejaVu Serif"/>
            </a:endParaRPr>
          </a:p>
        </p:txBody>
      </p:sp>
      <p:sp>
        <p:nvSpPr>
          <p:cNvPr id="3" name="PlaceHolder 3"/>
          <p:cNvSpPr>
            <a:spLocks noGrp="1"/>
          </p:cNvSpPr>
          <p:nvPr>
            <p:ph type="ftr" idx="2"/>
          </p:nvPr>
        </p:nvSpPr>
        <p:spPr>
          <a:xfrm>
            <a:off x="2584080" y="6453360"/>
            <a:ext cx="7022880" cy="404280"/>
          </a:xfrm>
          <a:prstGeom prst="rect">
            <a:avLst/>
          </a:prstGeom>
          <a:noFill/>
          <a:ln w="0">
            <a:noFill/>
          </a:ln>
        </p:spPr>
        <p:txBody>
          <a:bodyPr anchor="ctr">
            <a:noAutofit/>
          </a:bodyPr>
          <a:lstStyle>
            <a:lvl1pPr indent="0" algn="ctr">
              <a:buNone/>
              <a:defRPr b="0" lang="en-GB" sz="1400" spc="-1" strike="noStrike">
                <a:solidFill>
                  <a:srgbClr val="000000"/>
                </a:solidFill>
                <a:latin typeface="DejaVu Serif"/>
              </a:defRPr>
            </a:lvl1pPr>
          </a:lstStyle>
          <a:p>
            <a:pPr indent="0" algn="ctr">
              <a:buNone/>
            </a:pPr>
            <a:r>
              <a:rPr b="0" lang="en-GB" sz="1400" spc="-1" strike="noStrike">
                <a:solidFill>
                  <a:srgbClr val="000000"/>
                </a:solidFill>
                <a:latin typeface="DejaVu Serif"/>
              </a:rPr>
              <a:t>&lt;footer&gt;</a:t>
            </a:r>
            <a:endParaRPr b="0" lang="en-GB" sz="1400" spc="-1" strike="noStrike">
              <a:solidFill>
                <a:srgbClr val="000000"/>
              </a:solidFill>
              <a:latin typeface="DejaVu Serif"/>
            </a:endParaRPr>
          </a:p>
        </p:txBody>
      </p:sp>
      <p:sp>
        <p:nvSpPr>
          <p:cNvPr id="4" name="PlaceHolder 4"/>
          <p:cNvSpPr>
            <a:spLocks noGrp="1"/>
          </p:cNvSpPr>
          <p:nvPr>
            <p:ph type="sldNum" idx="3"/>
          </p:nvPr>
        </p:nvSpPr>
        <p:spPr>
          <a:xfrm>
            <a:off x="9830520" y="6453360"/>
            <a:ext cx="1595880" cy="404280"/>
          </a:xfrm>
          <a:prstGeom prst="rect">
            <a:avLst/>
          </a:prstGeom>
          <a:noFill/>
          <a:ln w="0">
            <a:noFill/>
          </a:ln>
        </p:spPr>
        <p:txBody>
          <a:bodyPr anchor="ctr">
            <a:noAutofit/>
          </a:bodyPr>
          <a:lstStyle>
            <a:lvl1pPr indent="0" algn="r">
              <a:lnSpc>
                <a:spcPct val="100000"/>
              </a:lnSpc>
              <a:buNone/>
              <a:defRPr b="0" lang="en-US" sz="1200" spc="-1" strike="noStrike">
                <a:solidFill>
                  <a:srgbClr val="191b0e"/>
                </a:solidFill>
                <a:latin typeface="Arial"/>
              </a:defRPr>
            </a:lvl1pPr>
          </a:lstStyle>
          <a:p>
            <a:pPr indent="0" algn="r">
              <a:lnSpc>
                <a:spcPct val="100000"/>
              </a:lnSpc>
              <a:buNone/>
            </a:pPr>
            <a:fld id="{49034501-488F-489C-BAAF-06FF1790127A}" type="slidenum">
              <a:rPr b="0" lang="en-US" sz="1200" spc="-1" strike="noStrike">
                <a:solidFill>
                  <a:srgbClr val="191b0e"/>
                </a:solidFill>
                <a:latin typeface="Arial"/>
              </a:rPr>
              <a:t>&lt;number&gt;</a:t>
            </a:fld>
            <a:endParaRPr b="0" lang="en-GB" sz="1200" spc="-1" strike="noStrike">
              <a:solidFill>
                <a:srgbClr val="000000"/>
              </a:solidFill>
              <a:latin typeface="DejaVu Serif"/>
            </a:endParaRPr>
          </a:p>
        </p:txBody>
      </p:sp>
      <p:grpSp>
        <p:nvGrpSpPr>
          <p:cNvPr id="5" name="Group 6"/>
          <p:cNvGrpSpPr/>
          <p:nvPr/>
        </p:nvGrpSpPr>
        <p:grpSpPr>
          <a:xfrm>
            <a:off x="752760" y="744120"/>
            <a:ext cx="10673640" cy="5349600"/>
            <a:chOff x="752760" y="744120"/>
            <a:chExt cx="10673640" cy="5349600"/>
          </a:xfrm>
        </p:grpSpPr>
        <p:sp>
          <p:nvSpPr>
            <p:cNvPr id="6" name="Freeform 6"/>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DejaVu Sans"/>
              </a:endParaRPr>
            </a:p>
          </p:txBody>
        </p:sp>
        <p:sp>
          <p:nvSpPr>
            <p:cNvPr id="7" name="Freeform 6"/>
            <p:cNvSpPr/>
            <p:nvPr/>
          </p:nvSpPr>
          <p:spPr>
            <a:xfrm flipH="1" flipV="1">
              <a:off x="752400" y="743760"/>
              <a:ext cx="3275280" cy="4408200"/>
            </a:xfrm>
            <a:custGeom>
              <a:avLst/>
              <a:gdLst>
                <a:gd name="textAreaLeft" fmla="*/ 360 w 3275280"/>
                <a:gd name="textAreaRight" fmla="*/ 3276000 w 3275280"/>
                <a:gd name="textAreaTop" fmla="*/ -360 h 4408200"/>
                <a:gd name="textAreaBottom" fmla="*/ 4408200 h 4408200"/>
              </a:gdLst>
              <a:ahLst/>
              <a:rect l="textAreaLeft" t="textAreaTop" r="textAreaRight" b="textAreaBottom"/>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DejaVu Sans"/>
              </a:endParaRPr>
            </a:p>
          </p:txBody>
        </p:sp>
      </p:gr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4000"/>
              </a:lnSpc>
              <a:spcBef>
                <a:spcPts val="1417"/>
              </a:spcBef>
              <a:buClr>
                <a:srgbClr val="000000"/>
              </a:buClr>
              <a:buSzPct val="45000"/>
              <a:buFont typeface="Wingdings" charset="2"/>
              <a:buChar char=""/>
            </a:pPr>
            <a:r>
              <a:rPr b="0" lang="en-US" sz="2000" spc="-1" strike="noStrike">
                <a:solidFill>
                  <a:srgbClr val="191b0e"/>
                </a:solidFill>
                <a:latin typeface="Arial"/>
              </a:rPr>
              <a:t>Click to edit the outline text format</a:t>
            </a:r>
            <a:endParaRPr b="0" lang="en-US" sz="2000" spc="-1" strike="noStrike">
              <a:solidFill>
                <a:srgbClr val="191b0e"/>
              </a:solidFill>
              <a:latin typeface="Arial"/>
            </a:endParaRPr>
          </a:p>
          <a:p>
            <a:pPr lvl="1" marL="864000" indent="-324000">
              <a:lnSpc>
                <a:spcPct val="94000"/>
              </a:lnSpc>
              <a:spcBef>
                <a:spcPts val="1134"/>
              </a:spcBef>
              <a:buClr>
                <a:srgbClr val="000000"/>
              </a:buClr>
              <a:buSzPct val="75000"/>
              <a:buFont typeface="Symbol" charset="2"/>
              <a:buChar char=""/>
            </a:pPr>
            <a:r>
              <a:rPr b="0" lang="en-US" sz="1800" spc="-1" strike="noStrike">
                <a:solidFill>
                  <a:srgbClr val="191b0e"/>
                </a:solidFill>
                <a:latin typeface="Arial"/>
              </a:rPr>
              <a:t>Second Outline Level</a:t>
            </a:r>
            <a:endParaRPr b="0" lang="en-US" sz="1800" spc="-1" strike="noStrike">
              <a:solidFill>
                <a:srgbClr val="191b0e"/>
              </a:solidFill>
              <a:latin typeface="Arial"/>
            </a:endParaRPr>
          </a:p>
          <a:p>
            <a:pPr lvl="2" marL="1296000" indent="-288000">
              <a:lnSpc>
                <a:spcPct val="94000"/>
              </a:lnSpc>
              <a:spcBef>
                <a:spcPts val="850"/>
              </a:spcBef>
              <a:buClr>
                <a:srgbClr val="000000"/>
              </a:buClr>
              <a:buSzPct val="45000"/>
              <a:buFont typeface="Wingdings" charset="2"/>
              <a:buChar char=""/>
            </a:pPr>
            <a:r>
              <a:rPr b="0" i="1" lang="en-US" sz="1800" spc="-1" strike="noStrike">
                <a:solidFill>
                  <a:srgbClr val="191b0e"/>
                </a:solidFill>
                <a:latin typeface="Arial"/>
              </a:rPr>
              <a:t>Third Outline Level</a:t>
            </a:r>
            <a:endParaRPr b="0" i="1" lang="en-US" sz="1800" spc="-1" strike="noStrike">
              <a:solidFill>
                <a:srgbClr val="191b0e"/>
              </a:solidFill>
              <a:latin typeface="Arial"/>
            </a:endParaRPr>
          </a:p>
          <a:p>
            <a:pPr lvl="3" marL="1728000" indent="-216000">
              <a:lnSpc>
                <a:spcPct val="94000"/>
              </a:lnSpc>
              <a:spcBef>
                <a:spcPts val="567"/>
              </a:spcBef>
              <a:buClr>
                <a:srgbClr val="000000"/>
              </a:buClr>
              <a:buSzPct val="75000"/>
              <a:buFont typeface="Symbol" charset="2"/>
              <a:buChar char=""/>
            </a:pPr>
            <a:r>
              <a:rPr b="0" lang="en-US" sz="1600" spc="-1" strike="noStrike">
                <a:solidFill>
                  <a:srgbClr val="191b0e"/>
                </a:solidFill>
                <a:latin typeface="Arial"/>
              </a:rPr>
              <a:t>Fourth Outline Level</a:t>
            </a:r>
            <a:endParaRPr b="0" lang="en-US" sz="1600" spc="-1" strike="noStrike">
              <a:solidFill>
                <a:srgbClr val="191b0e"/>
              </a:solidFill>
              <a:latin typeface="Arial"/>
            </a:endParaRPr>
          </a:p>
          <a:p>
            <a:pPr lvl="4" marL="2160000" indent="-216000">
              <a:lnSpc>
                <a:spcPct val="94000"/>
              </a:lnSpc>
              <a:spcBef>
                <a:spcPts val="283"/>
              </a:spcBef>
              <a:buClr>
                <a:srgbClr val="000000"/>
              </a:buClr>
              <a:buSzPct val="45000"/>
              <a:buFont typeface="Wingdings" charset="2"/>
              <a:buChar char=""/>
            </a:pPr>
            <a:r>
              <a:rPr b="0" lang="en-US" sz="2000" spc="-1" strike="noStrike">
                <a:solidFill>
                  <a:srgbClr val="191b0e"/>
                </a:solidFill>
                <a:latin typeface="Arial"/>
              </a:rPr>
              <a:t>Fifth Outline Level</a:t>
            </a:r>
            <a:endParaRPr b="0" lang="en-US" sz="2000" spc="-1" strike="noStrike">
              <a:solidFill>
                <a:srgbClr val="191b0e"/>
              </a:solidFill>
              <a:latin typeface="Arial"/>
            </a:endParaRPr>
          </a:p>
          <a:p>
            <a:pPr lvl="5" marL="2592000" indent="-216000">
              <a:lnSpc>
                <a:spcPct val="94000"/>
              </a:lnSpc>
              <a:spcBef>
                <a:spcPts val="283"/>
              </a:spcBef>
              <a:buClr>
                <a:srgbClr val="000000"/>
              </a:buClr>
              <a:buSzPct val="45000"/>
              <a:buFont typeface="Wingdings" charset="2"/>
              <a:buChar char=""/>
            </a:pPr>
            <a:r>
              <a:rPr b="0" lang="en-US" sz="2000" spc="-1" strike="noStrike">
                <a:solidFill>
                  <a:srgbClr val="191b0e"/>
                </a:solidFill>
                <a:latin typeface="Arial"/>
              </a:rPr>
              <a:t>Sixth Outline Level</a:t>
            </a:r>
            <a:endParaRPr b="0" lang="en-US" sz="2000" spc="-1" strike="noStrike">
              <a:solidFill>
                <a:srgbClr val="191b0e"/>
              </a:solidFill>
              <a:latin typeface="Arial"/>
            </a:endParaRPr>
          </a:p>
          <a:p>
            <a:pPr lvl="6" marL="3024000" indent="-216000">
              <a:lnSpc>
                <a:spcPct val="94000"/>
              </a:lnSpc>
              <a:spcBef>
                <a:spcPts val="283"/>
              </a:spcBef>
              <a:buClr>
                <a:srgbClr val="000000"/>
              </a:buClr>
              <a:buSzPct val="45000"/>
              <a:buFont typeface="Wingdings" charset="2"/>
              <a:buChar char=""/>
            </a:pPr>
            <a:r>
              <a:rPr b="0" lang="en-US" sz="2000" spc="-1" strike="noStrike">
                <a:solidFill>
                  <a:srgbClr val="191b0e"/>
                </a:solidFill>
                <a:latin typeface="Arial"/>
              </a:rPr>
              <a:t>Seventh Outline Level</a:t>
            </a:r>
            <a:endParaRPr b="0" lang="en-US" sz="2000" spc="-1" strike="noStrike">
              <a:solidFill>
                <a:srgbClr val="191b0e"/>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45"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GB" sz="1800" spc="-1" strike="noStrike">
              <a:solidFill>
                <a:srgbClr val="ffffff"/>
              </a:solidFill>
              <a:latin typeface="DejaVu Sans"/>
            </a:endParaRPr>
          </a:p>
        </p:txBody>
      </p:sp>
      <p:sp>
        <p:nvSpPr>
          <p:cNvPr id="46" name="PlaceHolder 1"/>
          <p:cNvSpPr>
            <a:spLocks noGrp="1"/>
          </p:cNvSpPr>
          <p:nvPr>
            <p:ph type="title"/>
          </p:nvPr>
        </p:nvSpPr>
        <p:spPr>
          <a:xfrm>
            <a:off x="1371600" y="685800"/>
            <a:ext cx="9600840" cy="1485720"/>
          </a:xfrm>
          <a:prstGeom prst="rect">
            <a:avLst/>
          </a:prstGeom>
          <a:noFill/>
          <a:ln w="0">
            <a:noFill/>
          </a:ln>
        </p:spPr>
        <p:txBody>
          <a:bodyPr anchor="t">
            <a:noAutofit/>
          </a:bodyPr>
          <a:p>
            <a:pPr indent="0">
              <a:lnSpc>
                <a:spcPct val="89000"/>
              </a:lnSpc>
              <a:buNone/>
            </a:pPr>
            <a:r>
              <a:rPr b="1" lang="en-GB" sz="4400" spc="-1" strike="noStrike">
                <a:solidFill>
                  <a:srgbClr val="191b0e"/>
                </a:solidFill>
                <a:latin typeface="Arial"/>
              </a:rPr>
              <a:t>Click to edit Master title style</a:t>
            </a:r>
            <a:endParaRPr b="0" lang="en-US" sz="4400" spc="-1" strike="noStrike">
              <a:solidFill>
                <a:srgbClr val="000000"/>
              </a:solidFill>
              <a:latin typeface="Arial"/>
            </a:endParaRPr>
          </a:p>
        </p:txBody>
      </p:sp>
      <p:sp>
        <p:nvSpPr>
          <p:cNvPr id="47" name="PlaceHolder 2"/>
          <p:cNvSpPr>
            <a:spLocks noGrp="1"/>
          </p:cNvSpPr>
          <p:nvPr>
            <p:ph type="body"/>
          </p:nvPr>
        </p:nvSpPr>
        <p:spPr>
          <a:xfrm>
            <a:off x="1371600" y="2286000"/>
            <a:ext cx="9600840" cy="3580920"/>
          </a:xfrm>
          <a:prstGeom prst="rect">
            <a:avLst/>
          </a:prstGeom>
          <a:noFill/>
          <a:ln w="0">
            <a:noFill/>
          </a:ln>
        </p:spPr>
        <p:txBody>
          <a:bodyPr anchor="t">
            <a:noAutofit/>
          </a:bodyPr>
          <a:p>
            <a:pPr marL="384120" indent="-384120">
              <a:lnSpc>
                <a:spcPct val="94000"/>
              </a:lnSpc>
              <a:spcBef>
                <a:spcPts val="1001"/>
              </a:spcBef>
              <a:spcAft>
                <a:spcPts val="201"/>
              </a:spcAft>
              <a:buClr>
                <a:srgbClr val="191b0e"/>
              </a:buClr>
              <a:buFont typeface="Franklin Gothic Book"/>
              <a:buChar char="■"/>
            </a:pPr>
            <a:r>
              <a:rPr b="0" lang="en-GB" sz="2000" spc="-1" strike="noStrike">
                <a:solidFill>
                  <a:srgbClr val="191b0e"/>
                </a:solidFill>
                <a:latin typeface="Arial"/>
              </a:rPr>
              <a:t>Click to edit Master text styles</a:t>
            </a:r>
            <a:endParaRPr b="0" lang="en-US" sz="2000" spc="-1" strike="noStrike">
              <a:solidFill>
                <a:srgbClr val="191b0e"/>
              </a:solidFill>
              <a:latin typeface="Arial"/>
            </a:endParaRPr>
          </a:p>
          <a:p>
            <a:pPr lvl="1" marL="914400" indent="-384120">
              <a:lnSpc>
                <a:spcPct val="94000"/>
              </a:lnSpc>
              <a:spcBef>
                <a:spcPts val="499"/>
              </a:spcBef>
              <a:spcAft>
                <a:spcPts val="201"/>
              </a:spcAft>
              <a:buClr>
                <a:srgbClr val="191b0e"/>
              </a:buClr>
              <a:buFont typeface="Franklin Gothic Book"/>
              <a:buChar char="–"/>
            </a:pPr>
            <a:r>
              <a:rPr b="0" i="1" lang="en-GB" sz="2000" spc="-1" strike="noStrike">
                <a:solidFill>
                  <a:srgbClr val="191b0e"/>
                </a:solidFill>
                <a:latin typeface="Arial"/>
              </a:rPr>
              <a:t>Second level</a:t>
            </a:r>
            <a:endParaRPr b="0" lang="en-US" sz="2000" spc="-1" strike="noStrike">
              <a:solidFill>
                <a:srgbClr val="191b0e"/>
              </a:solidFill>
              <a:latin typeface="Arial"/>
            </a:endParaRPr>
          </a:p>
          <a:p>
            <a:pPr lvl="2" marL="1371600" indent="-384120">
              <a:lnSpc>
                <a:spcPct val="94000"/>
              </a:lnSpc>
              <a:spcBef>
                <a:spcPts val="499"/>
              </a:spcBef>
              <a:spcAft>
                <a:spcPts val="201"/>
              </a:spcAft>
              <a:buClr>
                <a:srgbClr val="191b0e"/>
              </a:buClr>
              <a:buFont typeface="Franklin Gothic Book"/>
              <a:buChar char="■"/>
            </a:pPr>
            <a:r>
              <a:rPr b="0" lang="en-GB" sz="1800" spc="-1" strike="noStrike">
                <a:solidFill>
                  <a:srgbClr val="191b0e"/>
                </a:solidFill>
                <a:latin typeface="Arial"/>
              </a:rPr>
              <a:t>Third level</a:t>
            </a:r>
            <a:endParaRPr b="0" i="1" lang="en-US" sz="1800" spc="-1" strike="noStrike">
              <a:solidFill>
                <a:srgbClr val="191b0e"/>
              </a:solidFill>
              <a:latin typeface="Arial"/>
            </a:endParaRPr>
          </a:p>
          <a:p>
            <a:pPr lvl="3" marL="1828800" indent="-384120">
              <a:lnSpc>
                <a:spcPct val="94000"/>
              </a:lnSpc>
              <a:spcBef>
                <a:spcPts val="499"/>
              </a:spcBef>
              <a:spcAft>
                <a:spcPts val="201"/>
              </a:spcAft>
              <a:buClr>
                <a:srgbClr val="191b0e"/>
              </a:buClr>
              <a:buFont typeface="Franklin Gothic Book"/>
              <a:buChar char="–"/>
            </a:pPr>
            <a:r>
              <a:rPr b="0" i="1" lang="en-GB" sz="1800" spc="-1" strike="noStrike">
                <a:solidFill>
                  <a:srgbClr val="191b0e"/>
                </a:solidFill>
                <a:latin typeface="Arial"/>
              </a:rPr>
              <a:t>Fourth level</a:t>
            </a:r>
            <a:endParaRPr b="0" lang="en-US" sz="1800" spc="-1" strike="noStrike">
              <a:solidFill>
                <a:srgbClr val="191b0e"/>
              </a:solidFill>
              <a:latin typeface="Arial"/>
            </a:endParaRPr>
          </a:p>
          <a:p>
            <a:pPr lvl="4" marL="2286000" indent="-384120">
              <a:lnSpc>
                <a:spcPct val="94000"/>
              </a:lnSpc>
              <a:spcBef>
                <a:spcPts val="499"/>
              </a:spcBef>
              <a:spcAft>
                <a:spcPts val="201"/>
              </a:spcAft>
              <a:buClr>
                <a:srgbClr val="191b0e"/>
              </a:buClr>
              <a:buFont typeface="Franklin Gothic Book"/>
              <a:buChar char="■"/>
            </a:pPr>
            <a:r>
              <a:rPr b="0" lang="en-GB" sz="1600" spc="-1" strike="noStrike">
                <a:solidFill>
                  <a:srgbClr val="191b0e"/>
                </a:solidFill>
                <a:latin typeface="Arial"/>
              </a:rPr>
              <a:t>Fifth level</a:t>
            </a:r>
            <a:endParaRPr b="0" lang="en-US" sz="1600" spc="-1" strike="noStrike">
              <a:solidFill>
                <a:srgbClr val="191b0e"/>
              </a:solidFill>
              <a:latin typeface="Arial"/>
            </a:endParaRPr>
          </a:p>
        </p:txBody>
      </p:sp>
      <p:sp>
        <p:nvSpPr>
          <p:cNvPr id="48" name="PlaceHolder 3"/>
          <p:cNvSpPr>
            <a:spLocks noGrp="1"/>
          </p:cNvSpPr>
          <p:nvPr>
            <p:ph type="dt" idx="4"/>
          </p:nvPr>
        </p:nvSpPr>
        <p:spPr>
          <a:xfrm>
            <a:off x="1390680" y="6453360"/>
            <a:ext cx="1204200" cy="404280"/>
          </a:xfrm>
          <a:prstGeom prst="rect">
            <a:avLst/>
          </a:prstGeom>
          <a:noFill/>
          <a:ln w="0">
            <a:noFill/>
          </a:ln>
        </p:spPr>
        <p:txBody>
          <a:bodyPr anchor="ctr">
            <a:noAutofit/>
          </a:bodyPr>
          <a:lstStyle>
            <a:lvl1pPr indent="0">
              <a:lnSpc>
                <a:spcPct val="100000"/>
              </a:lnSpc>
              <a:buNone/>
              <a:defRPr b="0" lang="en-US" sz="1200" spc="-1" strike="noStrike">
                <a:solidFill>
                  <a:srgbClr val="191b0e"/>
                </a:solidFill>
                <a:latin typeface="Arial"/>
              </a:defRPr>
            </a:lvl1pPr>
          </a:lstStyle>
          <a:p>
            <a:pPr indent="0">
              <a:lnSpc>
                <a:spcPct val="100000"/>
              </a:lnSpc>
              <a:buNone/>
            </a:pPr>
            <a:r>
              <a:rPr b="0" lang="en-US" sz="1200" spc="-1" strike="noStrike">
                <a:solidFill>
                  <a:srgbClr val="191b0e"/>
                </a:solidFill>
                <a:latin typeface="Arial"/>
              </a:rPr>
              <a:t>&lt;date/time&gt;</a:t>
            </a:r>
            <a:endParaRPr b="0" lang="en-GB" sz="1200" spc="-1" strike="noStrike">
              <a:solidFill>
                <a:srgbClr val="000000"/>
              </a:solidFill>
              <a:latin typeface="DejaVu Serif"/>
            </a:endParaRPr>
          </a:p>
        </p:txBody>
      </p:sp>
      <p:sp>
        <p:nvSpPr>
          <p:cNvPr id="49" name="PlaceHolder 4"/>
          <p:cNvSpPr>
            <a:spLocks noGrp="1"/>
          </p:cNvSpPr>
          <p:nvPr>
            <p:ph type="ftr" idx="5"/>
          </p:nvPr>
        </p:nvSpPr>
        <p:spPr>
          <a:xfrm>
            <a:off x="2893680" y="6453360"/>
            <a:ext cx="6280560" cy="404280"/>
          </a:xfrm>
          <a:prstGeom prst="rect">
            <a:avLst/>
          </a:prstGeom>
          <a:noFill/>
          <a:ln w="0">
            <a:noFill/>
          </a:ln>
        </p:spPr>
        <p:txBody>
          <a:bodyPr anchor="ctr">
            <a:noAutofit/>
          </a:bodyPr>
          <a:lstStyle>
            <a:lvl1pPr indent="0" algn="ctr">
              <a:buNone/>
              <a:defRPr b="0" lang="en-GB" sz="1400" spc="-1" strike="noStrike">
                <a:solidFill>
                  <a:srgbClr val="000000"/>
                </a:solidFill>
                <a:latin typeface="DejaVu Serif"/>
              </a:defRPr>
            </a:lvl1pPr>
          </a:lstStyle>
          <a:p>
            <a:pPr indent="0" algn="ctr">
              <a:buNone/>
            </a:pPr>
            <a:r>
              <a:rPr b="0" lang="en-GB" sz="1400" spc="-1" strike="noStrike">
                <a:solidFill>
                  <a:srgbClr val="000000"/>
                </a:solidFill>
                <a:latin typeface="DejaVu Serif"/>
              </a:rPr>
              <a:t>&lt;footer&gt;</a:t>
            </a:r>
            <a:endParaRPr b="0" lang="en-GB" sz="1400" spc="-1" strike="noStrike">
              <a:solidFill>
                <a:srgbClr val="000000"/>
              </a:solidFill>
              <a:latin typeface="DejaVu Serif"/>
            </a:endParaRPr>
          </a:p>
        </p:txBody>
      </p:sp>
      <p:sp>
        <p:nvSpPr>
          <p:cNvPr id="50" name="PlaceHolder 5"/>
          <p:cNvSpPr>
            <a:spLocks noGrp="1"/>
          </p:cNvSpPr>
          <p:nvPr>
            <p:ph type="sldNum" idx="6"/>
          </p:nvPr>
        </p:nvSpPr>
        <p:spPr>
          <a:xfrm>
            <a:off x="9472680" y="6453360"/>
            <a:ext cx="1595880" cy="404280"/>
          </a:xfrm>
          <a:prstGeom prst="rect">
            <a:avLst/>
          </a:prstGeom>
          <a:noFill/>
          <a:ln w="0">
            <a:noFill/>
          </a:ln>
        </p:spPr>
        <p:txBody>
          <a:bodyPr anchor="ctr">
            <a:noAutofit/>
          </a:bodyPr>
          <a:lstStyle>
            <a:lvl1pPr indent="0" algn="r">
              <a:lnSpc>
                <a:spcPct val="100000"/>
              </a:lnSpc>
              <a:buNone/>
              <a:defRPr b="0" lang="en-US" sz="1200" spc="-1" strike="noStrike">
                <a:solidFill>
                  <a:srgbClr val="191b0e"/>
                </a:solidFill>
                <a:latin typeface="Arial"/>
              </a:defRPr>
            </a:lvl1pPr>
          </a:lstStyle>
          <a:p>
            <a:pPr indent="0" algn="r">
              <a:lnSpc>
                <a:spcPct val="100000"/>
              </a:lnSpc>
              <a:buNone/>
            </a:pPr>
            <a:fld id="{2008D76C-71FA-409D-B0EF-E5BD4D5E5377}" type="slidenum">
              <a:rPr b="0" lang="en-US" sz="1200" spc="-1" strike="noStrike">
                <a:solidFill>
                  <a:srgbClr val="191b0e"/>
                </a:solidFill>
                <a:latin typeface="Arial"/>
              </a:rPr>
              <a:t>&lt;number&gt;</a:t>
            </a:fld>
            <a:endParaRPr b="0" lang="en-GB" sz="1200" spc="-1" strike="noStrike">
              <a:solidFill>
                <a:srgbClr val="000000"/>
              </a:solidFill>
              <a:latin typeface="DejaVu Serif"/>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b0e"/>
        </a:solidFill>
      </p:bgPr>
    </p:bg>
    <p:spTree>
      <p:nvGrpSpPr>
        <p:cNvPr id="1" name=""/>
        <p:cNvGrpSpPr/>
        <p:nvPr/>
      </p:nvGrpSpPr>
      <p:grpSpPr>
        <a:xfrm>
          <a:off x="0" y="0"/>
          <a:ext cx="0" cy="0"/>
          <a:chOff x="0" y="0"/>
          <a:chExt cx="0" cy="0"/>
        </a:xfrm>
      </p:grpSpPr>
      <p:sp>
        <p:nvSpPr>
          <p:cNvPr id="87" name="Rectangle 8"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GB" sz="1800" spc="-1" strike="noStrike">
              <a:solidFill>
                <a:srgbClr val="000000"/>
              </a:solidFill>
              <a:latin typeface="DejaVu Sans"/>
            </a:endParaRPr>
          </a:p>
        </p:txBody>
      </p:sp>
      <p:sp>
        <p:nvSpPr>
          <p:cNvPr id="88" name="PlaceHolder 1"/>
          <p:cNvSpPr>
            <a:spLocks noGrp="1"/>
          </p:cNvSpPr>
          <p:nvPr>
            <p:ph type="title"/>
          </p:nvPr>
        </p:nvSpPr>
        <p:spPr>
          <a:xfrm>
            <a:off x="765000" y="1301400"/>
            <a:ext cx="9612720" cy="2852280"/>
          </a:xfrm>
          <a:prstGeom prst="rect">
            <a:avLst/>
          </a:prstGeom>
          <a:noFill/>
          <a:ln w="0">
            <a:noFill/>
          </a:ln>
        </p:spPr>
        <p:txBody>
          <a:bodyPr anchor="b">
            <a:normAutofit fontScale="97000"/>
          </a:bodyPr>
          <a:p>
            <a:pPr indent="0" algn="r">
              <a:lnSpc>
                <a:spcPct val="89000"/>
              </a:lnSpc>
              <a:buNone/>
            </a:pPr>
            <a:r>
              <a:rPr b="1" lang="en-GB" sz="7200" spc="-1" strike="noStrike" cap="all">
                <a:solidFill>
                  <a:srgbClr val="efede3"/>
                </a:solidFill>
                <a:latin typeface="Arial"/>
              </a:rPr>
              <a:t>Click to edit Master title style</a:t>
            </a:r>
            <a:endParaRPr b="0" lang="en-US" sz="7200" spc="-1" strike="noStrike">
              <a:solidFill>
                <a:srgbClr val="ffffff"/>
              </a:solidFill>
              <a:latin typeface="Arial"/>
            </a:endParaRPr>
          </a:p>
        </p:txBody>
      </p:sp>
      <p:sp>
        <p:nvSpPr>
          <p:cNvPr id="89" name="PlaceHolder 2"/>
          <p:cNvSpPr>
            <a:spLocks noGrp="1"/>
          </p:cNvSpPr>
          <p:nvPr>
            <p:ph type="body"/>
          </p:nvPr>
        </p:nvSpPr>
        <p:spPr>
          <a:xfrm>
            <a:off x="765000" y="4216320"/>
            <a:ext cx="9612720" cy="1143000"/>
          </a:xfrm>
          <a:prstGeom prst="rect">
            <a:avLst/>
          </a:prstGeom>
          <a:noFill/>
          <a:ln w="0">
            <a:noFill/>
          </a:ln>
        </p:spPr>
        <p:txBody>
          <a:bodyPr anchor="t">
            <a:noAutofit/>
          </a:bodyPr>
          <a:p>
            <a:pPr indent="0" algn="r">
              <a:lnSpc>
                <a:spcPct val="112000"/>
              </a:lnSpc>
              <a:buNone/>
              <a:tabLst>
                <a:tab algn="l" pos="0"/>
              </a:tabLst>
            </a:pPr>
            <a:r>
              <a:rPr b="0" lang="en-GB" sz="2400" spc="-1" strike="noStrike">
                <a:solidFill>
                  <a:srgbClr val="efede3"/>
                </a:solidFill>
                <a:latin typeface="Arial"/>
              </a:rPr>
              <a:t>Click to edit Master text styles</a:t>
            </a:r>
            <a:endParaRPr b="0" lang="en-US" sz="2400" spc="-1" strike="noStrike">
              <a:solidFill>
                <a:srgbClr val="efede3"/>
              </a:solidFill>
              <a:latin typeface="Arial"/>
            </a:endParaRPr>
          </a:p>
        </p:txBody>
      </p:sp>
      <p:sp>
        <p:nvSpPr>
          <p:cNvPr id="90" name="PlaceHolder 3"/>
          <p:cNvSpPr>
            <a:spLocks noGrp="1"/>
          </p:cNvSpPr>
          <p:nvPr>
            <p:ph type="dt" idx="7"/>
          </p:nvPr>
        </p:nvSpPr>
        <p:spPr>
          <a:xfrm>
            <a:off x="739080" y="6453360"/>
            <a:ext cx="1622160" cy="404280"/>
          </a:xfrm>
          <a:prstGeom prst="rect">
            <a:avLst/>
          </a:prstGeom>
          <a:noFill/>
          <a:ln w="0">
            <a:noFill/>
          </a:ln>
        </p:spPr>
        <p:txBody>
          <a:bodyPr anchor="ctr">
            <a:noAutofit/>
          </a:bodyPr>
          <a:lstStyle>
            <a:lvl1pPr indent="0">
              <a:lnSpc>
                <a:spcPct val="100000"/>
              </a:lnSpc>
              <a:buNone/>
              <a:defRPr b="0" lang="en-US" sz="1200" spc="-1" strike="noStrike">
                <a:solidFill>
                  <a:srgbClr val="efede3"/>
                </a:solidFill>
                <a:latin typeface="Arial"/>
              </a:defRPr>
            </a:lvl1pPr>
          </a:lstStyle>
          <a:p>
            <a:pPr indent="0">
              <a:lnSpc>
                <a:spcPct val="100000"/>
              </a:lnSpc>
              <a:buNone/>
            </a:pPr>
            <a:r>
              <a:rPr b="0" lang="en-US" sz="1200" spc="-1" strike="noStrike">
                <a:solidFill>
                  <a:srgbClr val="efede3"/>
                </a:solidFill>
                <a:latin typeface="Arial"/>
              </a:rPr>
              <a:t>&lt;date/time&gt;</a:t>
            </a:r>
            <a:endParaRPr b="0" lang="en-GB" sz="1200" spc="-1" strike="noStrike">
              <a:solidFill>
                <a:srgbClr val="ffffff"/>
              </a:solidFill>
              <a:latin typeface="DejaVu Serif"/>
            </a:endParaRPr>
          </a:p>
        </p:txBody>
      </p:sp>
      <p:sp>
        <p:nvSpPr>
          <p:cNvPr id="91" name="PlaceHolder 4"/>
          <p:cNvSpPr>
            <a:spLocks noGrp="1"/>
          </p:cNvSpPr>
          <p:nvPr>
            <p:ph type="ftr" idx="8"/>
          </p:nvPr>
        </p:nvSpPr>
        <p:spPr>
          <a:xfrm>
            <a:off x="2584440" y="6453360"/>
            <a:ext cx="7022880" cy="404280"/>
          </a:xfrm>
          <a:prstGeom prst="rect">
            <a:avLst/>
          </a:prstGeom>
          <a:noFill/>
          <a:ln w="0">
            <a:noFill/>
          </a:ln>
        </p:spPr>
        <p:txBody>
          <a:bodyPr anchor="ctr">
            <a:noAutofit/>
          </a:bodyPr>
          <a:lstStyle>
            <a:lvl1pPr indent="0" algn="ctr">
              <a:buNone/>
              <a:defRPr b="0" lang="en-GB" sz="1400" spc="-1" strike="noStrike">
                <a:solidFill>
                  <a:srgbClr val="ffffff"/>
                </a:solidFill>
                <a:latin typeface="DejaVu Serif"/>
              </a:defRPr>
            </a:lvl1pPr>
          </a:lstStyle>
          <a:p>
            <a:pPr indent="0" algn="ctr">
              <a:buNone/>
            </a:pPr>
            <a:r>
              <a:rPr b="0" lang="en-GB" sz="1400" spc="-1" strike="noStrike">
                <a:solidFill>
                  <a:srgbClr val="ffffff"/>
                </a:solidFill>
                <a:latin typeface="DejaVu Serif"/>
              </a:rPr>
              <a:t>&lt;footer&gt;</a:t>
            </a:r>
            <a:endParaRPr b="0" lang="en-GB" sz="1400" spc="-1" strike="noStrike">
              <a:solidFill>
                <a:srgbClr val="ffffff"/>
              </a:solidFill>
              <a:latin typeface="DejaVu Serif"/>
            </a:endParaRPr>
          </a:p>
        </p:txBody>
      </p:sp>
      <p:sp>
        <p:nvSpPr>
          <p:cNvPr id="92" name="PlaceHolder 5"/>
          <p:cNvSpPr>
            <a:spLocks noGrp="1"/>
          </p:cNvSpPr>
          <p:nvPr>
            <p:ph type="sldNum" idx="9"/>
          </p:nvPr>
        </p:nvSpPr>
        <p:spPr>
          <a:xfrm>
            <a:off x="9830520" y="6453360"/>
            <a:ext cx="1595880" cy="404280"/>
          </a:xfrm>
          <a:prstGeom prst="rect">
            <a:avLst/>
          </a:prstGeom>
          <a:noFill/>
          <a:ln w="0">
            <a:noFill/>
          </a:ln>
        </p:spPr>
        <p:txBody>
          <a:bodyPr anchor="ctr">
            <a:noAutofit/>
          </a:bodyPr>
          <a:lstStyle>
            <a:lvl1pPr indent="0" algn="r">
              <a:lnSpc>
                <a:spcPct val="100000"/>
              </a:lnSpc>
              <a:buNone/>
              <a:defRPr b="0" lang="en-US" sz="1200" spc="-1" strike="noStrike">
                <a:solidFill>
                  <a:srgbClr val="efede3"/>
                </a:solidFill>
                <a:latin typeface="Arial"/>
              </a:defRPr>
            </a:lvl1pPr>
          </a:lstStyle>
          <a:p>
            <a:pPr indent="0" algn="r">
              <a:lnSpc>
                <a:spcPct val="100000"/>
              </a:lnSpc>
              <a:buNone/>
            </a:pPr>
            <a:fld id="{0C7580CE-83C4-4E5D-9AFE-468A453BD647}" type="slidenum">
              <a:rPr b="0" lang="en-US" sz="1200" spc="-1" strike="noStrike">
                <a:solidFill>
                  <a:srgbClr val="efede3"/>
                </a:solidFill>
                <a:latin typeface="Arial"/>
              </a:rPr>
              <a:t>&lt;number&gt;</a:t>
            </a:fld>
            <a:endParaRPr b="0" lang="en-GB" sz="1200" spc="-1" strike="noStrike">
              <a:solidFill>
                <a:srgbClr val="ffffff"/>
              </a:solidFill>
              <a:latin typeface="DejaVu Serif"/>
            </a:endParaRPr>
          </a:p>
        </p:txBody>
      </p:sp>
      <p:sp>
        <p:nvSpPr>
          <p:cNvPr id="93" name="Freeform 6"/>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DejaVu San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theconversation.com/"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useBgFill="1">
        <p:nvSpPr>
          <p:cNvPr id="136" name="Rectangle 8"/>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37" name="PlaceHolder 1"/>
          <p:cNvSpPr>
            <a:spLocks noGrp="1"/>
          </p:cNvSpPr>
          <p:nvPr>
            <p:ph type="title"/>
          </p:nvPr>
        </p:nvSpPr>
        <p:spPr>
          <a:xfrm>
            <a:off x="752760" y="4736880"/>
            <a:ext cx="10720440" cy="936360"/>
          </a:xfrm>
          <a:prstGeom prst="rect">
            <a:avLst/>
          </a:prstGeom>
          <a:noFill/>
          <a:ln w="0">
            <a:noFill/>
          </a:ln>
        </p:spPr>
        <p:txBody>
          <a:bodyPr anchor="b">
            <a:normAutofit/>
          </a:bodyPr>
          <a:p>
            <a:pPr indent="0" algn="ctr">
              <a:lnSpc>
                <a:spcPct val="89000"/>
              </a:lnSpc>
              <a:buNone/>
            </a:pPr>
            <a:r>
              <a:rPr b="1" lang="en-GB" sz="4800" spc="-1" strike="noStrike" cap="all">
                <a:solidFill>
                  <a:srgbClr val="191b0e"/>
                </a:solidFill>
                <a:latin typeface="Arial"/>
              </a:rPr>
              <a:t>Assignment Workshop</a:t>
            </a:r>
            <a:endParaRPr b="0" lang="en-US" sz="4800" spc="-1" strike="noStrike">
              <a:solidFill>
                <a:srgbClr val="000000"/>
              </a:solidFill>
              <a:latin typeface="Arial"/>
            </a:endParaRPr>
          </a:p>
        </p:txBody>
      </p:sp>
      <p:sp>
        <p:nvSpPr>
          <p:cNvPr id="138" name="PlaceHolder 2"/>
          <p:cNvSpPr>
            <a:spLocks noGrp="1"/>
          </p:cNvSpPr>
          <p:nvPr>
            <p:ph type="subTitle"/>
          </p:nvPr>
        </p:nvSpPr>
        <p:spPr>
          <a:xfrm>
            <a:off x="752760" y="5673600"/>
            <a:ext cx="10731240" cy="509040"/>
          </a:xfrm>
          <a:prstGeom prst="rect">
            <a:avLst/>
          </a:prstGeom>
          <a:noFill/>
          <a:ln w="0">
            <a:noFill/>
          </a:ln>
        </p:spPr>
        <p:txBody>
          <a:bodyPr anchor="t">
            <a:normAutofit/>
          </a:bodyPr>
          <a:p>
            <a:pPr indent="0" algn="ctr">
              <a:lnSpc>
                <a:spcPct val="112000"/>
              </a:lnSpc>
              <a:buNone/>
              <a:tabLst>
                <a:tab algn="l" pos="0"/>
              </a:tabLst>
            </a:pPr>
            <a:r>
              <a:rPr b="0" lang="en-GB" sz="2000" spc="-1" strike="noStrike">
                <a:solidFill>
                  <a:srgbClr val="191b0e"/>
                </a:solidFill>
                <a:latin typeface="Arial"/>
              </a:rPr>
              <a:t>Unit 1 - Sociology</a:t>
            </a:r>
            <a:endParaRPr b="0" lang="en-GB" sz="2000" spc="-1" strike="noStrike">
              <a:solidFill>
                <a:srgbClr val="000000"/>
              </a:solidFill>
              <a:latin typeface="DejaVu Sans"/>
            </a:endParaRPr>
          </a:p>
        </p:txBody>
      </p:sp>
      <p:pic>
        <p:nvPicPr>
          <p:cNvPr id="139" name="Picture 3" descr="Work tools on a red background"/>
          <p:cNvPicPr/>
          <p:nvPr/>
        </p:nvPicPr>
        <p:blipFill>
          <a:blip r:embed="rId1"/>
          <a:srcRect l="0" t="48550" r="0" b="0"/>
          <a:stretch/>
        </p:blipFill>
        <p:spPr>
          <a:xfrm>
            <a:off x="0" y="0"/>
            <a:ext cx="12191760" cy="4186800"/>
          </a:xfrm>
          <a:prstGeom prst="rect">
            <a:avLst/>
          </a:prstGeom>
          <a:ln w="0">
            <a:noFill/>
          </a:ln>
        </p:spPr>
      </p:pic>
      <p:sp>
        <p:nvSpPr>
          <p:cNvPr id="140" name="Freeform: Shape 10"/>
          <p:cNvSpPr/>
          <p:nvPr/>
        </p:nvSpPr>
        <p:spPr>
          <a:xfrm flipH="1" flipV="1">
            <a:off x="434520" y="4446000"/>
            <a:ext cx="1956960" cy="1103400"/>
          </a:xfrm>
          <a:custGeom>
            <a:avLst/>
            <a:gdLst>
              <a:gd name="textAreaLeft" fmla="*/ 360 w 1956960"/>
              <a:gd name="textAreaRight" fmla="*/ 1957680 w 1956960"/>
              <a:gd name="textAreaTop" fmla="*/ -360 h 1103400"/>
              <a:gd name="textAreaBottom" fmla="*/ 1103400 h 1103400"/>
            </a:gdLst>
            <a:ahLst/>
            <a:rect l="textAreaLeft" t="textAreaTop" r="textAreaRight" b="textAreaBottom"/>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DejaVu Sans"/>
            </a:endParaRPr>
          </a:p>
        </p:txBody>
      </p:sp>
      <p:sp>
        <p:nvSpPr>
          <p:cNvPr id="141" name="Freeform: Shape 12"/>
          <p:cNvSpPr/>
          <p:nvPr/>
        </p:nvSpPr>
        <p:spPr>
          <a:xfrm>
            <a:off x="9796680" y="5311080"/>
            <a:ext cx="2041920" cy="1213200"/>
          </a:xfrm>
          <a:custGeom>
            <a:avLst/>
            <a:gdLst>
              <a:gd name="textAreaLeft" fmla="*/ 0 w 2041920"/>
              <a:gd name="textAreaRight" fmla="*/ 2042280 w 2041920"/>
              <a:gd name="textAreaTop" fmla="*/ 0 h 1213200"/>
              <a:gd name="textAreaBottom" fmla="*/ 1213560 h 1213200"/>
            </a:gdLst>
            <a:ahLst/>
            <a:rect l="textAreaLeft" t="textAreaTop" r="textAreaRight" b="textAreaBottom"/>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DejaVu Sans"/>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lt">
                                    <p:tmAbs val="100"/>
                                  </p:iterate>
                                  <p:childTnLst>
                                    <p:set>
                                      <p:cBhvr>
                                        <p:cTn id="6" dur="1" fill="hold">
                                          <p:stCondLst>
                                            <p:cond delay="0"/>
                                          </p:stCondLst>
                                        </p:cTn>
                                        <p:tgtEl>
                                          <p:spTgt spid="137"/>
                                        </p:tgtEl>
                                        <p:attrNameLst>
                                          <p:attrName>style.visibility</p:attrName>
                                        </p:attrNameLst>
                                      </p:cBhvr>
                                      <p:to>
                                        <p:strVal val="visible"/>
                                      </p:to>
                                    </p:set>
                                    <p:animEffect filter="fade" transition="in">
                                      <p:cBhvr additive="repl">
                                        <p:cTn id="7" dur="4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71600" y="685800"/>
            <a:ext cx="8300520" cy="1171080"/>
          </a:xfrm>
          <a:prstGeom prst="rect">
            <a:avLst/>
          </a:prstGeom>
          <a:noFill/>
          <a:ln w="0">
            <a:noFill/>
          </a:ln>
        </p:spPr>
        <p:txBody>
          <a:bodyPr anchor="t">
            <a:normAutofit/>
          </a:bodyPr>
          <a:p>
            <a:pPr indent="0">
              <a:lnSpc>
                <a:spcPct val="89000"/>
              </a:lnSpc>
              <a:buNone/>
            </a:pPr>
            <a:r>
              <a:rPr b="1" lang="en-GB" sz="4400" spc="-1" strike="noStrike">
                <a:solidFill>
                  <a:srgbClr val="191b0e"/>
                </a:solidFill>
                <a:latin typeface="Arial"/>
              </a:rPr>
              <a:t>Important Things To Consider</a:t>
            </a:r>
            <a:endParaRPr b="0" lang="en-US" sz="4400" spc="-1" strike="noStrike">
              <a:solidFill>
                <a:srgbClr val="000000"/>
              </a:solidFill>
              <a:latin typeface="Arial"/>
            </a:endParaRPr>
          </a:p>
        </p:txBody>
      </p:sp>
      <p:sp>
        <p:nvSpPr>
          <p:cNvPr id="166" name="PlaceHolder 2"/>
          <p:cNvSpPr>
            <a:spLocks noGrp="1"/>
          </p:cNvSpPr>
          <p:nvPr>
            <p:ph/>
          </p:nvPr>
        </p:nvSpPr>
        <p:spPr>
          <a:xfrm>
            <a:off x="1371600" y="2014560"/>
            <a:ext cx="10458000" cy="4747320"/>
          </a:xfrm>
          <a:prstGeom prst="rect">
            <a:avLst/>
          </a:prstGeom>
          <a:noFill/>
          <a:ln w="0">
            <a:noFill/>
          </a:ln>
        </p:spPr>
        <p:txBody>
          <a:bodyPr anchor="t">
            <a:normAutofit fontScale="93000"/>
          </a:bodyPr>
          <a:p>
            <a:pPr marL="385920" indent="-385920">
              <a:lnSpc>
                <a:spcPct val="94000"/>
              </a:lnSpc>
              <a:spcBef>
                <a:spcPts val="1001"/>
              </a:spcBef>
              <a:spcAft>
                <a:spcPts val="201"/>
              </a:spcAft>
              <a:buClr>
                <a:srgbClr val="191b0e"/>
              </a:buClr>
              <a:buFont typeface="Franklin Gothic Book"/>
              <a:buChar char="■"/>
            </a:pPr>
            <a:r>
              <a:rPr b="0" lang="en-GB" sz="2000" spc="-1" strike="noStrike">
                <a:solidFill>
                  <a:srgbClr val="191b0e"/>
                </a:solidFill>
                <a:latin typeface="Arial"/>
              </a:rPr>
              <a:t>Write in paragraphs</a:t>
            </a:r>
            <a:endParaRPr b="0" lang="en-US" sz="2000" spc="-1" strike="noStrike">
              <a:solidFill>
                <a:srgbClr val="191b0e"/>
              </a:solidFill>
              <a:latin typeface="Arial"/>
            </a:endParaRPr>
          </a:p>
          <a:p>
            <a:pPr marL="385920" indent="-385920">
              <a:lnSpc>
                <a:spcPct val="94000"/>
              </a:lnSpc>
              <a:spcBef>
                <a:spcPts val="1001"/>
              </a:spcBef>
              <a:spcAft>
                <a:spcPts val="201"/>
              </a:spcAft>
              <a:buClr>
                <a:srgbClr val="191b0e"/>
              </a:buClr>
              <a:buFont typeface="Franklin Gothic Book"/>
              <a:buChar char="■"/>
            </a:pPr>
            <a:r>
              <a:rPr b="0" lang="en-GB" sz="2000" spc="-1" strike="noStrike">
                <a:solidFill>
                  <a:srgbClr val="191b0e"/>
                </a:solidFill>
                <a:latin typeface="Arial"/>
              </a:rPr>
              <a:t>Include a brief introduction to your essay</a:t>
            </a:r>
            <a:endParaRPr b="0" lang="en-US" sz="2000" spc="-1" strike="noStrike">
              <a:solidFill>
                <a:srgbClr val="191b0e"/>
              </a:solidFill>
              <a:latin typeface="Arial"/>
            </a:endParaRPr>
          </a:p>
          <a:p>
            <a:pPr marL="385920" indent="-385920">
              <a:lnSpc>
                <a:spcPct val="94000"/>
              </a:lnSpc>
              <a:spcBef>
                <a:spcPts val="1001"/>
              </a:spcBef>
              <a:spcAft>
                <a:spcPts val="201"/>
              </a:spcAft>
              <a:buClr>
                <a:srgbClr val="191b0e"/>
              </a:buClr>
              <a:buFont typeface="Franklin Gothic Book"/>
              <a:buChar char="■"/>
            </a:pPr>
            <a:r>
              <a:rPr b="0" lang="en-GB" sz="2000" spc="-1" strike="noStrike">
                <a:solidFill>
                  <a:srgbClr val="191b0e"/>
                </a:solidFill>
                <a:latin typeface="Arial"/>
              </a:rPr>
              <a:t>Concluding paragraph to act as a summary of the whole assessment</a:t>
            </a:r>
            <a:endParaRPr b="0" lang="en-US" sz="2000" spc="-1" strike="noStrike">
              <a:solidFill>
                <a:srgbClr val="191b0e"/>
              </a:solidFill>
              <a:latin typeface="Arial"/>
            </a:endParaRPr>
          </a:p>
          <a:p>
            <a:pPr marL="385920" indent="-385920">
              <a:lnSpc>
                <a:spcPct val="94000"/>
              </a:lnSpc>
              <a:spcBef>
                <a:spcPts val="1001"/>
              </a:spcBef>
              <a:spcAft>
                <a:spcPts val="201"/>
              </a:spcAft>
              <a:buClr>
                <a:srgbClr val="191b0e"/>
              </a:buClr>
              <a:buFont typeface="Franklin Gothic Book"/>
              <a:buChar char="■"/>
            </a:pPr>
            <a:r>
              <a:rPr b="0" lang="en-GB" sz="2000" spc="-1" strike="noStrike">
                <a:solidFill>
                  <a:srgbClr val="191b0e"/>
                </a:solidFill>
                <a:latin typeface="Arial"/>
              </a:rPr>
              <a:t>Proofread before submission</a:t>
            </a:r>
            <a:endParaRPr b="0" lang="en-US" sz="2000" spc="-1" strike="noStrike">
              <a:solidFill>
                <a:srgbClr val="191b0e"/>
              </a:solidFill>
              <a:latin typeface="Arial"/>
            </a:endParaRPr>
          </a:p>
          <a:p>
            <a:pPr lvl="1" marL="918720" indent="-385920">
              <a:lnSpc>
                <a:spcPct val="94000"/>
              </a:lnSpc>
              <a:spcBef>
                <a:spcPts val="499"/>
              </a:spcBef>
              <a:spcAft>
                <a:spcPts val="201"/>
              </a:spcAft>
              <a:buClr>
                <a:srgbClr val="191b0e"/>
              </a:buClr>
              <a:buFont typeface="Franklin Gothic Book"/>
              <a:buChar char="–"/>
            </a:pPr>
            <a:r>
              <a:rPr b="0" i="1" lang="en-GB" sz="2000" spc="-1" strike="noStrike">
                <a:solidFill>
                  <a:srgbClr val="191b0e"/>
                </a:solidFill>
                <a:latin typeface="Arial"/>
              </a:rPr>
              <a:t>Does it make sense</a:t>
            </a:r>
            <a:endParaRPr b="0" lang="en-US" sz="2000" spc="-1" strike="noStrike">
              <a:solidFill>
                <a:srgbClr val="191b0e"/>
              </a:solidFill>
              <a:latin typeface="Arial"/>
            </a:endParaRPr>
          </a:p>
          <a:p>
            <a:pPr lvl="1" marL="918720" indent="-385920">
              <a:lnSpc>
                <a:spcPct val="94000"/>
              </a:lnSpc>
              <a:spcBef>
                <a:spcPts val="499"/>
              </a:spcBef>
              <a:spcAft>
                <a:spcPts val="201"/>
              </a:spcAft>
              <a:buClr>
                <a:srgbClr val="191b0e"/>
              </a:buClr>
              <a:buFont typeface="Franklin Gothic Book"/>
              <a:buChar char="–"/>
            </a:pPr>
            <a:r>
              <a:rPr b="0" i="1" lang="en-GB" sz="2000" spc="-1" strike="noStrike">
                <a:solidFill>
                  <a:srgbClr val="191b0e"/>
                </a:solidFill>
                <a:latin typeface="Arial"/>
              </a:rPr>
              <a:t>Could you get to the point quicker?</a:t>
            </a:r>
            <a:endParaRPr b="0" lang="en-US" sz="2000" spc="-1" strike="noStrike">
              <a:solidFill>
                <a:srgbClr val="191b0e"/>
              </a:solidFill>
              <a:latin typeface="Arial"/>
            </a:endParaRPr>
          </a:p>
          <a:p>
            <a:pPr lvl="1" marL="918720" indent="-385920">
              <a:lnSpc>
                <a:spcPct val="94000"/>
              </a:lnSpc>
              <a:spcBef>
                <a:spcPts val="499"/>
              </a:spcBef>
              <a:spcAft>
                <a:spcPts val="201"/>
              </a:spcAft>
              <a:buClr>
                <a:srgbClr val="191b0e"/>
              </a:buClr>
              <a:buFont typeface="Franklin Gothic Book"/>
              <a:buChar char="–"/>
            </a:pPr>
            <a:r>
              <a:rPr b="0" i="1" lang="en-GB" sz="2000" spc="-1" strike="noStrike">
                <a:solidFill>
                  <a:srgbClr val="191b0e"/>
                </a:solidFill>
                <a:latin typeface="Arial"/>
              </a:rPr>
              <a:t>Is there enough detail for the discussion?</a:t>
            </a:r>
            <a:endParaRPr b="0" lang="en-US" sz="2000" spc="-1" strike="noStrike">
              <a:solidFill>
                <a:srgbClr val="191b0e"/>
              </a:solidFill>
              <a:latin typeface="Arial"/>
            </a:endParaRPr>
          </a:p>
          <a:p>
            <a:pPr lvl="1" marL="918720" indent="-385920">
              <a:lnSpc>
                <a:spcPct val="94000"/>
              </a:lnSpc>
              <a:spcBef>
                <a:spcPts val="499"/>
              </a:spcBef>
              <a:spcAft>
                <a:spcPts val="201"/>
              </a:spcAft>
              <a:buClr>
                <a:srgbClr val="191b0e"/>
              </a:buClr>
              <a:buFont typeface="Franklin Gothic Book"/>
              <a:buChar char="–"/>
            </a:pPr>
            <a:r>
              <a:rPr b="0" i="1" lang="en-GB" sz="2000" spc="-1" strike="noStrike">
                <a:solidFill>
                  <a:srgbClr val="191b0e"/>
                </a:solidFill>
                <a:latin typeface="Arial"/>
              </a:rPr>
              <a:t>Ask a critical friend – someone you’re comfortable with looking at your work</a:t>
            </a:r>
            <a:endParaRPr b="0" lang="en-US" sz="2000" spc="-1" strike="noStrike">
              <a:solidFill>
                <a:srgbClr val="191b0e"/>
              </a:solidFill>
              <a:latin typeface="Arial"/>
            </a:endParaRPr>
          </a:p>
          <a:p>
            <a:pPr marL="385920" indent="-385920">
              <a:lnSpc>
                <a:spcPct val="94000"/>
              </a:lnSpc>
              <a:spcBef>
                <a:spcPts val="1001"/>
              </a:spcBef>
              <a:spcAft>
                <a:spcPts val="201"/>
              </a:spcAft>
              <a:buClr>
                <a:srgbClr val="191b0e"/>
              </a:buClr>
              <a:buFont typeface="Franklin Gothic Book"/>
              <a:buChar char="■"/>
            </a:pPr>
            <a:r>
              <a:rPr b="0" lang="en-GB" sz="2000" spc="-1" strike="noStrike">
                <a:solidFill>
                  <a:srgbClr val="191b0e"/>
                </a:solidFill>
                <a:latin typeface="Arial"/>
              </a:rPr>
              <a:t>Cite and reference </a:t>
            </a:r>
            <a:r>
              <a:rPr b="1" lang="en-GB" sz="2000" spc="-1" strike="noStrike" u="sng">
                <a:solidFill>
                  <a:srgbClr val="ff0000"/>
                </a:solidFill>
                <a:highlight>
                  <a:srgbClr val="ffff00"/>
                </a:highlight>
                <a:uFillTx/>
                <a:latin typeface="Arial"/>
              </a:rPr>
              <a:t>ALL</a:t>
            </a:r>
            <a:r>
              <a:rPr b="0" lang="en-GB" sz="2000" spc="-1" strike="noStrike">
                <a:solidFill>
                  <a:srgbClr val="191b0e"/>
                </a:solidFill>
                <a:latin typeface="Arial"/>
              </a:rPr>
              <a:t> the work used</a:t>
            </a:r>
            <a:endParaRPr b="0" lang="en-US" sz="2000" spc="-1" strike="noStrike">
              <a:solidFill>
                <a:srgbClr val="191b0e"/>
              </a:solidFill>
              <a:latin typeface="Arial"/>
            </a:endParaRPr>
          </a:p>
          <a:p>
            <a:pPr lvl="1" marL="918720" indent="-385920">
              <a:lnSpc>
                <a:spcPct val="94000"/>
              </a:lnSpc>
              <a:spcBef>
                <a:spcPts val="499"/>
              </a:spcBef>
              <a:spcAft>
                <a:spcPts val="201"/>
              </a:spcAft>
              <a:buClr>
                <a:srgbClr val="191b0e"/>
              </a:buClr>
              <a:buFont typeface="Franklin Gothic Book"/>
              <a:buChar char="–"/>
            </a:pPr>
            <a:r>
              <a:rPr b="0" i="1" lang="en-GB" sz="2000" spc="-1" strike="noStrike">
                <a:solidFill>
                  <a:srgbClr val="191b0e"/>
                </a:solidFill>
                <a:latin typeface="Arial"/>
              </a:rPr>
              <a:t>Remember the reference list at the end!</a:t>
            </a:r>
            <a:endParaRPr b="0" lang="en-US" sz="2000" spc="-1" strike="noStrike">
              <a:solidFill>
                <a:srgbClr val="191b0e"/>
              </a:solidFill>
              <a:latin typeface="Arial"/>
            </a:endParaRPr>
          </a:p>
          <a:p>
            <a:pPr marL="385920" indent="-385920">
              <a:lnSpc>
                <a:spcPct val="94000"/>
              </a:lnSpc>
              <a:spcBef>
                <a:spcPts val="1001"/>
              </a:spcBef>
              <a:spcAft>
                <a:spcPts val="201"/>
              </a:spcAft>
              <a:buClr>
                <a:srgbClr val="191b0e"/>
              </a:buClr>
              <a:buFont typeface="Franklin Gothic Book"/>
              <a:buChar char="■"/>
            </a:pPr>
            <a:r>
              <a:rPr b="0" lang="en-GB" sz="2000" spc="-1" strike="noStrike">
                <a:solidFill>
                  <a:srgbClr val="191b0e"/>
                </a:solidFill>
                <a:latin typeface="Arial"/>
              </a:rPr>
              <a:t>Make sure it is 1700 words (+/- 10%)</a:t>
            </a:r>
            <a:endParaRPr b="0" lang="en-US" sz="2000" spc="-1" strike="noStrike">
              <a:solidFill>
                <a:srgbClr val="191b0e"/>
              </a:solidFill>
              <a:latin typeface="Arial"/>
            </a:endParaRPr>
          </a:p>
          <a:p>
            <a:pPr marL="385920" indent="-385920">
              <a:lnSpc>
                <a:spcPct val="94000"/>
              </a:lnSpc>
              <a:spcBef>
                <a:spcPts val="1001"/>
              </a:spcBef>
              <a:spcAft>
                <a:spcPts val="201"/>
              </a:spcAft>
              <a:buClr>
                <a:srgbClr val="191b0e"/>
              </a:buClr>
              <a:buFont typeface="Franklin Gothic Book"/>
              <a:buChar char="■"/>
            </a:pPr>
            <a:r>
              <a:rPr b="0" lang="en-GB" sz="2000" spc="-1" strike="noStrike">
                <a:solidFill>
                  <a:srgbClr val="191b0e"/>
                </a:solidFill>
                <a:latin typeface="Arial"/>
              </a:rPr>
              <a:t>Put your work through the plagiarism checker on the VLE/Moodle and </a:t>
            </a:r>
            <a:r>
              <a:rPr b="1" lang="en-GB" sz="2000" spc="-1" strike="noStrike" u="sng">
                <a:solidFill>
                  <a:srgbClr val="ff0000"/>
                </a:solidFill>
                <a:highlight>
                  <a:srgbClr val="ffff00"/>
                </a:highlight>
                <a:uFillTx/>
                <a:latin typeface="Arial"/>
              </a:rPr>
              <a:t>PRINT OFF THE WHOLE ASSIGNMENT AND HAND IN AT CLASS</a:t>
            </a:r>
            <a:r>
              <a:rPr b="0" lang="en-GB" sz="2000" spc="-1" strike="noStrike">
                <a:solidFill>
                  <a:srgbClr val="191b0e"/>
                </a:solidFill>
                <a:latin typeface="Arial"/>
              </a:rPr>
              <a:t>!</a:t>
            </a:r>
            <a:endParaRPr b="0" lang="en-US" sz="2000" spc="-1" strike="noStrike">
              <a:solidFill>
                <a:srgbClr val="191b0e"/>
              </a:solidFill>
              <a:latin typeface="Arial"/>
            </a:endParaRPr>
          </a:p>
        </p:txBody>
      </p:sp>
      <p:pic>
        <p:nvPicPr>
          <p:cNvPr id="167" name="Picture 3" descr=""/>
          <p:cNvPicPr/>
          <p:nvPr/>
        </p:nvPicPr>
        <p:blipFill>
          <a:blip r:embed="rId1"/>
          <a:stretch/>
        </p:blipFill>
        <p:spPr>
          <a:xfrm>
            <a:off x="8914680" y="859680"/>
            <a:ext cx="3276720" cy="2309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b0e"/>
        </a:solidFill>
      </p:bgPr>
    </p:bg>
    <p:spTree>
      <p:nvGrpSpPr>
        <p:cNvPr id="1" name=""/>
        <p:cNvGrpSpPr/>
        <p:nvPr/>
      </p:nvGrpSpPr>
      <p:grpSpPr>
        <a:xfrm>
          <a:off x="0" y="0"/>
          <a:ext cx="0" cy="0"/>
          <a:chOff x="0" y="0"/>
          <a:chExt cx="0" cy="0"/>
        </a:xfrm>
      </p:grpSpPr>
      <p:grpSp>
        <p:nvGrpSpPr>
          <p:cNvPr id="168" name="Group 11"/>
          <p:cNvGrpSpPr/>
          <p:nvPr/>
        </p:nvGrpSpPr>
        <p:grpSpPr>
          <a:xfrm>
            <a:off x="752760" y="744120"/>
            <a:ext cx="10673640" cy="5349600"/>
            <a:chOff x="752760" y="744120"/>
            <a:chExt cx="10673640" cy="5349600"/>
          </a:xfrm>
        </p:grpSpPr>
        <p:sp>
          <p:nvSpPr>
            <p:cNvPr id="169" name="Freeform 6"/>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DejaVu Sans"/>
              </a:endParaRPr>
            </a:p>
          </p:txBody>
        </p:sp>
        <p:sp>
          <p:nvSpPr>
            <p:cNvPr id="170" name="Freeform 6"/>
            <p:cNvSpPr/>
            <p:nvPr/>
          </p:nvSpPr>
          <p:spPr>
            <a:xfrm flipH="1" flipV="1">
              <a:off x="752400" y="743760"/>
              <a:ext cx="3275280" cy="4408200"/>
            </a:xfrm>
            <a:custGeom>
              <a:avLst/>
              <a:gdLst>
                <a:gd name="textAreaLeft" fmla="*/ 360 w 3275280"/>
                <a:gd name="textAreaRight" fmla="*/ 3276000 w 3275280"/>
                <a:gd name="textAreaTop" fmla="*/ -360 h 4408200"/>
                <a:gd name="textAreaBottom" fmla="*/ 4408200 h 4408200"/>
              </a:gdLst>
              <a:ahLst/>
              <a:rect l="textAreaLeft" t="textAreaTop" r="textAreaRight" b="textAreaBottom"/>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DejaVu Sans"/>
              </a:endParaRPr>
            </a:p>
          </p:txBody>
        </p:sp>
      </p:grpSp>
      <p:sp useBgFill="1">
        <p:nvSpPr>
          <p:cNvPr id="171" name="Rectangle 15"/>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72" name="PlaceHolder 1"/>
          <p:cNvSpPr>
            <a:spLocks noGrp="1"/>
          </p:cNvSpPr>
          <p:nvPr>
            <p:ph type="title"/>
          </p:nvPr>
        </p:nvSpPr>
        <p:spPr>
          <a:xfrm>
            <a:off x="752760" y="4943880"/>
            <a:ext cx="10720440" cy="936360"/>
          </a:xfrm>
          <a:prstGeom prst="rect">
            <a:avLst/>
          </a:prstGeom>
          <a:noFill/>
          <a:ln w="0">
            <a:noFill/>
          </a:ln>
        </p:spPr>
        <p:txBody>
          <a:bodyPr anchor="b">
            <a:normAutofit/>
          </a:bodyPr>
          <a:p>
            <a:pPr indent="0" algn="ctr">
              <a:lnSpc>
                <a:spcPct val="89000"/>
              </a:lnSpc>
              <a:spcAft>
                <a:spcPts val="601"/>
              </a:spcAft>
              <a:buNone/>
            </a:pPr>
            <a:r>
              <a:rPr b="1" lang="en-US" sz="3000" spc="-1" strike="noStrike" cap="all">
                <a:solidFill>
                  <a:srgbClr val="efede3"/>
                </a:solidFill>
                <a:latin typeface="Arial"/>
              </a:rPr>
              <a:t>How do you think an introduction and conclusion should be structured?</a:t>
            </a:r>
            <a:endParaRPr b="0" lang="en-US" sz="3000" spc="-1" strike="noStrike">
              <a:solidFill>
                <a:srgbClr val="ffffff"/>
              </a:solidFill>
              <a:latin typeface="Arial"/>
            </a:endParaRPr>
          </a:p>
        </p:txBody>
      </p:sp>
      <p:pic>
        <p:nvPicPr>
          <p:cNvPr id="173" name="Picture 6" descr=""/>
          <p:cNvPicPr/>
          <p:nvPr/>
        </p:nvPicPr>
        <p:blipFill>
          <a:blip r:embed="rId1"/>
          <a:srcRect l="0" t="32577" r="0" b="16357"/>
          <a:stretch/>
        </p:blipFill>
        <p:spPr>
          <a:xfrm>
            <a:off x="0" y="0"/>
            <a:ext cx="12191760" cy="4186800"/>
          </a:xfrm>
          <a:prstGeom prst="rect">
            <a:avLst/>
          </a:prstGeom>
          <a:ln w="0">
            <a:noFill/>
          </a:ln>
        </p:spPr>
      </p:pic>
      <p:sp>
        <p:nvSpPr>
          <p:cNvPr id="174" name="Freeform: Shape 17"/>
          <p:cNvSpPr/>
          <p:nvPr/>
        </p:nvSpPr>
        <p:spPr>
          <a:xfrm flipH="1" flipV="1">
            <a:off x="434520" y="4446000"/>
            <a:ext cx="1956960" cy="1103400"/>
          </a:xfrm>
          <a:custGeom>
            <a:avLst/>
            <a:gdLst>
              <a:gd name="textAreaLeft" fmla="*/ 360 w 1956960"/>
              <a:gd name="textAreaRight" fmla="*/ 1957680 w 1956960"/>
              <a:gd name="textAreaTop" fmla="*/ -360 h 1103400"/>
              <a:gd name="textAreaBottom" fmla="*/ 1103400 h 1103400"/>
            </a:gdLst>
            <a:ahLst/>
            <a:rect l="textAreaLeft" t="textAreaTop" r="textAreaRight" b="textAreaBottom"/>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DejaVu Sans"/>
            </a:endParaRPr>
          </a:p>
        </p:txBody>
      </p:sp>
      <p:sp>
        <p:nvSpPr>
          <p:cNvPr id="175" name="Freeform: Shape 19"/>
          <p:cNvSpPr/>
          <p:nvPr/>
        </p:nvSpPr>
        <p:spPr>
          <a:xfrm>
            <a:off x="9796680" y="5311080"/>
            <a:ext cx="2041920" cy="1213200"/>
          </a:xfrm>
          <a:custGeom>
            <a:avLst/>
            <a:gdLst>
              <a:gd name="textAreaLeft" fmla="*/ 0 w 2041920"/>
              <a:gd name="textAreaRight" fmla="*/ 2042280 w 2041920"/>
              <a:gd name="textAreaTop" fmla="*/ 0 h 1213200"/>
              <a:gd name="textAreaBottom" fmla="*/ 1213560 h 1213200"/>
            </a:gdLst>
            <a:ahLst/>
            <a:rect l="textAreaLeft" t="textAreaTop" r="textAreaRight" b="textAreaBottom"/>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40080" y="639720"/>
            <a:ext cx="3299040" cy="5577480"/>
          </a:xfrm>
          <a:prstGeom prst="rect">
            <a:avLst/>
          </a:prstGeom>
          <a:noFill/>
          <a:ln w="0">
            <a:noFill/>
          </a:ln>
        </p:spPr>
        <p:txBody>
          <a:bodyPr anchor="ctr">
            <a:normAutofit/>
          </a:bodyPr>
          <a:p>
            <a:pPr indent="0" algn="ctr">
              <a:lnSpc>
                <a:spcPct val="89000"/>
              </a:lnSpc>
              <a:buNone/>
            </a:pPr>
            <a:r>
              <a:rPr b="1" lang="en-GB" sz="4100" spc="-1" strike="noStrike">
                <a:solidFill>
                  <a:srgbClr val="191b0e"/>
                </a:solidFill>
                <a:latin typeface="Arial"/>
              </a:rPr>
              <a:t>Writing An Introduction For Academic Work</a:t>
            </a:r>
            <a:endParaRPr b="0" lang="en-US" sz="4100" spc="-1" strike="noStrike">
              <a:solidFill>
                <a:srgbClr val="000000"/>
              </a:solidFill>
              <a:latin typeface="Arial"/>
            </a:endParaRPr>
          </a:p>
        </p:txBody>
      </p:sp>
      <p:graphicFrame>
        <p:nvGraphicFramePr>
          <p:cNvPr id="2" name="Diagram2"/>
          <p:cNvGraphicFramePr/>
          <p:nvPr>
            <p:extLst>
              <p:ext uri="{D42A27DB-BD31-4B8C-83A1-F6EECF244321}">
                <p14:modId xmlns:p14="http://schemas.microsoft.com/office/powerpoint/2010/main" val="2921978530"/>
              </p:ext>
            </p:extLst>
          </p:nvPr>
        </p:nvGraphicFramePr>
        <p:xfrm>
          <a:off x="4901400" y="340200"/>
          <a:ext cx="6505920" cy="5877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7" name="TextBox 5"/>
          <p:cNvSpPr/>
          <p:nvPr/>
        </p:nvSpPr>
        <p:spPr>
          <a:xfrm>
            <a:off x="1083960" y="6287760"/>
            <a:ext cx="1002312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GB" sz="2000" spc="-1" strike="noStrike" u="sng">
                <a:solidFill>
                  <a:srgbClr val="ff0000"/>
                </a:solidFill>
                <a:uFillTx/>
                <a:latin typeface="Arial"/>
              </a:rPr>
              <a:t>This is a skill you will keep developing, even at University… Get a head start now!</a:t>
            </a:r>
            <a:endParaRPr b="0" lang="en-GB" sz="20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40080" y="639720"/>
            <a:ext cx="3299040" cy="5577480"/>
          </a:xfrm>
          <a:prstGeom prst="rect">
            <a:avLst/>
          </a:prstGeom>
          <a:noFill/>
          <a:ln w="0">
            <a:noFill/>
          </a:ln>
        </p:spPr>
        <p:txBody>
          <a:bodyPr anchor="ctr">
            <a:normAutofit/>
          </a:bodyPr>
          <a:p>
            <a:pPr indent="0" algn="ctr">
              <a:lnSpc>
                <a:spcPct val="89000"/>
              </a:lnSpc>
              <a:buNone/>
            </a:pPr>
            <a:r>
              <a:rPr b="1" lang="en-GB" sz="4100" spc="-1" strike="noStrike">
                <a:solidFill>
                  <a:srgbClr val="191b0e"/>
                </a:solidFill>
                <a:latin typeface="Arial"/>
              </a:rPr>
              <a:t>Writing A Conclusion For Academic Work</a:t>
            </a:r>
            <a:endParaRPr b="0" lang="en-US" sz="4100" spc="-1" strike="noStrike">
              <a:solidFill>
                <a:srgbClr val="000000"/>
              </a:solidFill>
              <a:latin typeface="Arial"/>
            </a:endParaRPr>
          </a:p>
        </p:txBody>
      </p:sp>
      <p:graphicFrame>
        <p:nvGraphicFramePr>
          <p:cNvPr id="3" name="Diagram3"/>
          <p:cNvGraphicFramePr/>
          <p:nvPr>
            <p:extLst>
              <p:ext uri="{D42A27DB-BD31-4B8C-83A1-F6EECF244321}">
                <p14:modId xmlns:p14="http://schemas.microsoft.com/office/powerpoint/2010/main" val="3124939300"/>
              </p:ext>
            </p:extLst>
          </p:nvPr>
        </p:nvGraphicFramePr>
        <p:xfrm>
          <a:off x="4157280" y="170280"/>
          <a:ext cx="7899480" cy="6046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9" name="TextBox 2"/>
          <p:cNvSpPr/>
          <p:nvPr/>
        </p:nvSpPr>
        <p:spPr>
          <a:xfrm>
            <a:off x="1083960" y="6287760"/>
            <a:ext cx="1002312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GB" sz="2000" spc="-1" strike="noStrike" u="sng">
                <a:solidFill>
                  <a:srgbClr val="ff0000"/>
                </a:solidFill>
                <a:uFillTx/>
                <a:latin typeface="Arial"/>
              </a:rPr>
              <a:t>This is a skill you will keep developing, even at University… Get a head start now!</a:t>
            </a:r>
            <a:endParaRPr b="0" lang="en-GB" sz="20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grpSp>
        <p:nvGrpSpPr>
          <p:cNvPr id="180" name="Group 21"/>
          <p:cNvGrpSpPr/>
          <p:nvPr/>
        </p:nvGrpSpPr>
        <p:grpSpPr>
          <a:xfrm>
            <a:off x="752760" y="744120"/>
            <a:ext cx="10673640" cy="5349600"/>
            <a:chOff x="752760" y="744120"/>
            <a:chExt cx="10673640" cy="5349600"/>
          </a:xfrm>
        </p:grpSpPr>
        <p:sp>
          <p:nvSpPr>
            <p:cNvPr id="181" name="Freeform 6"/>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DejaVu Sans"/>
              </a:endParaRPr>
            </a:p>
          </p:txBody>
        </p:sp>
        <p:sp>
          <p:nvSpPr>
            <p:cNvPr id="182" name="Freeform 6"/>
            <p:cNvSpPr/>
            <p:nvPr/>
          </p:nvSpPr>
          <p:spPr>
            <a:xfrm flipH="1" flipV="1">
              <a:off x="752400" y="743760"/>
              <a:ext cx="3275280" cy="4408200"/>
            </a:xfrm>
            <a:custGeom>
              <a:avLst/>
              <a:gdLst>
                <a:gd name="textAreaLeft" fmla="*/ 360 w 3275280"/>
                <a:gd name="textAreaRight" fmla="*/ 3276000 w 3275280"/>
                <a:gd name="textAreaTop" fmla="*/ -360 h 4408200"/>
                <a:gd name="textAreaBottom" fmla="*/ 4408200 h 4408200"/>
              </a:gdLst>
              <a:ahLst/>
              <a:rect l="textAreaLeft" t="textAreaTop" r="textAreaRight" b="textAreaBottom"/>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DejaVu Sans"/>
              </a:endParaRPr>
            </a:p>
          </p:txBody>
        </p:sp>
      </p:grpSp>
      <p:pic>
        <p:nvPicPr>
          <p:cNvPr id="183" name="Picture 4" descr="Wristwatch face"/>
          <p:cNvPicPr/>
          <p:nvPr/>
        </p:nvPicPr>
        <p:blipFill>
          <a:blip r:embed="rId1"/>
          <a:srcRect l="0" t="761" r="0" b="14952"/>
          <a:stretch/>
        </p:blipFill>
        <p:spPr>
          <a:xfrm>
            <a:off x="0" y="0"/>
            <a:ext cx="12191760" cy="6859080"/>
          </a:xfrm>
          <a:prstGeom prst="rect">
            <a:avLst/>
          </a:prstGeom>
          <a:ln w="0">
            <a:noFill/>
          </a:ln>
        </p:spPr>
      </p:pic>
      <p:sp>
        <p:nvSpPr>
          <p:cNvPr id="184" name="Rectangle 25"/>
          <p:cNvSpPr/>
          <p:nvPr/>
        </p:nvSpPr>
        <p:spPr>
          <a:xfrm>
            <a:off x="-360" y="0"/>
            <a:ext cx="12191760" cy="6857640"/>
          </a:xfrm>
          <a:prstGeom prst="rect">
            <a:avLst/>
          </a:prstGeom>
          <a:gradFill rotWithShape="0">
            <a:gsLst>
              <a:gs pos="0">
                <a:srgbClr val="191b0e">
                  <a:alpha val="70196"/>
                </a:srgbClr>
              </a:gs>
              <a:gs pos="100000">
                <a:srgbClr val="191b0e"/>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85" name="Freeform 6"/>
          <p:cNvSpPr/>
          <p:nvPr/>
        </p:nvSpPr>
        <p:spPr>
          <a:xfrm flipH="1" flipV="1">
            <a:off x="752400" y="743760"/>
            <a:ext cx="3275280" cy="4408200"/>
          </a:xfrm>
          <a:custGeom>
            <a:avLst/>
            <a:gdLst>
              <a:gd name="textAreaLeft" fmla="*/ 360 w 3275280"/>
              <a:gd name="textAreaRight" fmla="*/ 3276000 w 3275280"/>
              <a:gd name="textAreaTop" fmla="*/ -360 h 4408200"/>
              <a:gd name="textAreaBottom" fmla="*/ 4408200 h 4408200"/>
            </a:gdLst>
            <a:ahLst/>
            <a:rect l="textAreaLeft" t="textAreaTop" r="textAreaRight" b="textAreaBottom"/>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DejaVu Sans"/>
            </a:endParaRPr>
          </a:p>
        </p:txBody>
      </p:sp>
      <p:sp>
        <p:nvSpPr>
          <p:cNvPr id="186" name="Freeform 6"/>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DejaVu Sans"/>
            </a:endParaRPr>
          </a:p>
        </p:txBody>
      </p:sp>
      <p:sp>
        <p:nvSpPr>
          <p:cNvPr id="187" name="PlaceHolder 1"/>
          <p:cNvSpPr>
            <a:spLocks noGrp="1"/>
          </p:cNvSpPr>
          <p:nvPr>
            <p:ph type="title"/>
          </p:nvPr>
        </p:nvSpPr>
        <p:spPr>
          <a:xfrm>
            <a:off x="1228680" y="1185840"/>
            <a:ext cx="9686520" cy="956880"/>
          </a:xfrm>
          <a:prstGeom prst="rect">
            <a:avLst/>
          </a:prstGeom>
          <a:noFill/>
          <a:ln w="0">
            <a:noFill/>
          </a:ln>
        </p:spPr>
        <p:txBody>
          <a:bodyPr anchor="b">
            <a:noAutofit/>
          </a:bodyPr>
          <a:p>
            <a:pPr indent="0" algn="ctr">
              <a:lnSpc>
                <a:spcPct val="89000"/>
              </a:lnSpc>
              <a:buNone/>
            </a:pPr>
            <a:r>
              <a:rPr b="1" lang="en-US" sz="6000" spc="-1" strike="noStrike" cap="all">
                <a:solidFill>
                  <a:srgbClr val="efede3"/>
                </a:solidFill>
                <a:latin typeface="Arial"/>
              </a:rPr>
              <a:t>When’s the Deadline?</a:t>
            </a:r>
            <a:endParaRPr b="0" lang="en-US" sz="6000" spc="-1" strike="noStrike">
              <a:solidFill>
                <a:srgbClr val="000000"/>
              </a:solidFill>
              <a:latin typeface="Arial"/>
            </a:endParaRPr>
          </a:p>
        </p:txBody>
      </p:sp>
      <p:sp>
        <p:nvSpPr>
          <p:cNvPr id="188" name="Rectangle 3"/>
          <p:cNvSpPr/>
          <p:nvPr/>
        </p:nvSpPr>
        <p:spPr>
          <a:xfrm>
            <a:off x="1909440" y="2262960"/>
            <a:ext cx="8483400" cy="2526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200" spc="-1" strike="noStrike" cap="all">
                <a:solidFill>
                  <a:srgbClr val="efede3"/>
                </a:solidFill>
                <a:latin typeface="Arial"/>
              </a:rPr>
              <a:t>Monday Lesson - 23</a:t>
            </a:r>
            <a:r>
              <a:rPr b="1" lang="en-US" sz="3200" spc="-1" strike="noStrike" baseline="30000" cap="all">
                <a:solidFill>
                  <a:srgbClr val="efede3"/>
                </a:solidFill>
                <a:latin typeface="Arial"/>
              </a:rPr>
              <a:t>rd</a:t>
            </a:r>
            <a:endParaRPr b="0" lang="en-GB" sz="3200" spc="-1" strike="noStrike">
              <a:solidFill>
                <a:srgbClr val="000000"/>
              </a:solidFill>
              <a:latin typeface="DejaVu Sans"/>
            </a:endParaRPr>
          </a:p>
          <a:p>
            <a:pPr>
              <a:lnSpc>
                <a:spcPct val="100000"/>
              </a:lnSpc>
            </a:pPr>
            <a:r>
              <a:rPr b="1" lang="en-US" sz="3200" spc="-1" strike="noStrike" cap="all">
                <a:solidFill>
                  <a:srgbClr val="efede3"/>
                </a:solidFill>
                <a:latin typeface="Arial"/>
              </a:rPr>
              <a:t>12.00 or 3PM</a:t>
            </a:r>
            <a:endParaRPr b="0" lang="en-GB" sz="3200" spc="-1" strike="noStrike">
              <a:solidFill>
                <a:srgbClr val="000000"/>
              </a:solidFill>
              <a:latin typeface="DejaVu Sans"/>
            </a:endParaRPr>
          </a:p>
          <a:p>
            <a:pPr>
              <a:lnSpc>
                <a:spcPct val="100000"/>
              </a:lnSpc>
            </a:pPr>
            <a:endParaRPr b="0" lang="en-GB" sz="3200" spc="-1" strike="noStrike">
              <a:solidFill>
                <a:srgbClr val="000000"/>
              </a:solidFill>
              <a:latin typeface="DejaVu Sans"/>
            </a:endParaRPr>
          </a:p>
          <a:p>
            <a:pPr>
              <a:lnSpc>
                <a:spcPct val="100000"/>
              </a:lnSpc>
            </a:pPr>
            <a:r>
              <a:rPr b="1" lang="en-US" sz="3200" spc="-1" strike="noStrike" cap="all">
                <a:solidFill>
                  <a:srgbClr val="efede3"/>
                </a:solidFill>
                <a:latin typeface="Arial"/>
              </a:rPr>
              <a:t>Wednesday Lesson - 25</a:t>
            </a:r>
            <a:r>
              <a:rPr b="1" lang="en-US" sz="3200" spc="-1" strike="noStrike" baseline="30000" cap="all">
                <a:solidFill>
                  <a:srgbClr val="efede3"/>
                </a:solidFill>
                <a:latin typeface="Arial"/>
              </a:rPr>
              <a:t>th</a:t>
            </a:r>
            <a:r>
              <a:rPr b="1" lang="en-US" sz="3200" spc="-1" strike="noStrike" cap="all">
                <a:solidFill>
                  <a:srgbClr val="efede3"/>
                </a:solidFill>
                <a:latin typeface="Arial"/>
              </a:rPr>
              <a:t> (Now Thursday 26</a:t>
            </a:r>
            <a:r>
              <a:rPr b="1" lang="en-US" sz="3200" spc="-1" strike="noStrike" baseline="30000" cap="all">
                <a:solidFill>
                  <a:srgbClr val="efede3"/>
                </a:solidFill>
                <a:latin typeface="Arial"/>
              </a:rPr>
              <a:t>th</a:t>
            </a:r>
            <a:r>
              <a:rPr b="1" lang="en-US" sz="3200" spc="-1" strike="noStrike" cap="all">
                <a:solidFill>
                  <a:srgbClr val="efede3"/>
                </a:solidFill>
                <a:latin typeface="Arial"/>
              </a:rPr>
              <a:t> – 3pm)</a:t>
            </a:r>
            <a:endParaRPr b="0" lang="en-GB" sz="3200" spc="-1" strike="noStrike">
              <a:solidFill>
                <a:srgbClr val="000000"/>
              </a:solidFill>
              <a:latin typeface="DejaVu Sans"/>
            </a:endParaRPr>
          </a:p>
        </p:txBody>
      </p:sp>
      <p:sp>
        <p:nvSpPr>
          <p:cNvPr id="189" name="Rectangle 17"/>
          <p:cNvSpPr/>
          <p:nvPr/>
        </p:nvSpPr>
        <p:spPr>
          <a:xfrm>
            <a:off x="1325880" y="4794840"/>
            <a:ext cx="952812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2800" spc="-1" strike="noStrike" u="sng" cap="all">
                <a:solidFill>
                  <a:srgbClr val="efede3"/>
                </a:solidFill>
                <a:uFillTx/>
                <a:latin typeface="Arial"/>
              </a:rPr>
              <a:t>Printed with OCN front pages</a:t>
            </a:r>
            <a:r>
              <a:rPr b="1" lang="en-US" sz="2800" spc="-1" strike="noStrike" cap="all">
                <a:solidFill>
                  <a:srgbClr val="efede3"/>
                </a:solidFill>
                <a:latin typeface="Arial"/>
              </a:rPr>
              <a:t>, also submitted online via the VLE.</a:t>
            </a:r>
            <a:endParaRPr b="0" lang="en-GB" sz="2800" spc="-1" strike="noStrike">
              <a:solidFill>
                <a:srgbClr val="000000"/>
              </a:solidFill>
              <a:latin typeface="DejaVu Sans"/>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2" presetSubtype="4">
                                  <p:stCondLst>
                                    <p:cond delay="0"/>
                                  </p:stCondLst>
                                  <p:childTnLst>
                                    <p:set>
                                      <p:cBhvr>
                                        <p:cTn id="13" dur="1" fill="hold">
                                          <p:stCondLst>
                                            <p:cond delay="0"/>
                                          </p:stCondLst>
                                        </p:cTn>
                                        <p:tgtEl>
                                          <p:spTgt spid="188"/>
                                        </p:tgtEl>
                                        <p:attrNameLst>
                                          <p:attrName>style.visibility</p:attrName>
                                        </p:attrNameLst>
                                      </p:cBhvr>
                                      <p:to>
                                        <p:strVal val="visible"/>
                                      </p:to>
                                    </p:set>
                                    <p:anim calcmode="lin" valueType="num">
                                      <p:cBhvr additive="repl">
                                        <p:cTn id="14" dur="500" fill="hold"/>
                                        <p:tgtEl>
                                          <p:spTgt spid="188"/>
                                        </p:tgtEl>
                                        <p:attrNameLst>
                                          <p:attrName>ppt_x</p:attrName>
                                        </p:attrNameLst>
                                      </p:cBhvr>
                                      <p:tavLst>
                                        <p:tav tm="0">
                                          <p:val>
                                            <p:strVal val="#ppt_x"/>
                                          </p:val>
                                        </p:tav>
                                        <p:tav tm="100000">
                                          <p:val>
                                            <p:strVal val="#ppt_x"/>
                                          </p:val>
                                        </p:tav>
                                      </p:tavLst>
                                    </p:anim>
                                    <p:anim calcmode="lin" valueType="num">
                                      <p:cBhvr additive="repl">
                                        <p:cTn id="15" dur="500" fill="hold"/>
                                        <p:tgtEl>
                                          <p:spTgt spid="188"/>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nodeType="afterEffect" fill="hold" presetClass="entr" presetID="2" presetSubtype="4">
                                  <p:stCondLst>
                                    <p:cond delay="0"/>
                                  </p:stCondLst>
                                  <p:childTnLst>
                                    <p:set>
                                      <p:cBhvr>
                                        <p:cTn id="18" dur="1" fill="hold">
                                          <p:stCondLst>
                                            <p:cond delay="0"/>
                                          </p:stCondLst>
                                        </p:cTn>
                                        <p:tgtEl>
                                          <p:spTgt spid="189"/>
                                        </p:tgtEl>
                                        <p:attrNameLst>
                                          <p:attrName>style.visibility</p:attrName>
                                        </p:attrNameLst>
                                      </p:cBhvr>
                                      <p:to>
                                        <p:strVal val="visible"/>
                                      </p:to>
                                    </p:set>
                                    <p:anim calcmode="lin" valueType="num">
                                      <p:cBhvr additive="repl">
                                        <p:cTn id="19" dur="500" fill="hold"/>
                                        <p:tgtEl>
                                          <p:spTgt spid="189"/>
                                        </p:tgtEl>
                                        <p:attrNameLst>
                                          <p:attrName>ppt_x</p:attrName>
                                        </p:attrNameLst>
                                      </p:cBhvr>
                                      <p:tavLst>
                                        <p:tav tm="0">
                                          <p:val>
                                            <p:strVal val="#ppt_x"/>
                                          </p:val>
                                        </p:tav>
                                        <p:tav tm="100000">
                                          <p:val>
                                            <p:strVal val="#ppt_x"/>
                                          </p:val>
                                        </p:tav>
                                      </p:tavLst>
                                    </p:anim>
                                    <p:anim calcmode="lin" valueType="num">
                                      <p:cBhvr additive="repl">
                                        <p:cTn id="20"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useBgFill="1">
        <p:nvSpPr>
          <p:cNvPr id="190" name="Rectangle 9"/>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pic>
        <p:nvPicPr>
          <p:cNvPr id="191" name="Picture 5" descr="Many question marks on black background"/>
          <p:cNvPicPr/>
          <p:nvPr/>
        </p:nvPicPr>
        <p:blipFill>
          <a:blip r:embed="rId1">
            <a:alphaModFix amt="40000"/>
          </a:blip>
          <a:srcRect l="0" t="7786" r="0" b="0"/>
          <a:stretch/>
        </p:blipFill>
        <p:spPr>
          <a:xfrm>
            <a:off x="0" y="0"/>
            <a:ext cx="12191760" cy="6857640"/>
          </a:xfrm>
          <a:prstGeom prst="rect">
            <a:avLst/>
          </a:prstGeom>
          <a:ln w="0">
            <a:noFill/>
          </a:ln>
        </p:spPr>
      </p:pic>
      <p:sp>
        <p:nvSpPr>
          <p:cNvPr id="192" name="PlaceHolder 1"/>
          <p:cNvSpPr>
            <a:spLocks noGrp="1"/>
          </p:cNvSpPr>
          <p:nvPr>
            <p:ph type="title"/>
          </p:nvPr>
        </p:nvSpPr>
        <p:spPr>
          <a:xfrm>
            <a:off x="1915200" y="1788480"/>
            <a:ext cx="8361000" cy="2097720"/>
          </a:xfrm>
          <a:prstGeom prst="rect">
            <a:avLst/>
          </a:prstGeom>
          <a:noFill/>
          <a:ln w="0">
            <a:noFill/>
          </a:ln>
        </p:spPr>
        <p:txBody>
          <a:bodyPr anchor="b">
            <a:normAutofit/>
          </a:bodyPr>
          <a:p>
            <a:pPr indent="0" algn="ctr">
              <a:lnSpc>
                <a:spcPct val="89000"/>
              </a:lnSpc>
              <a:buNone/>
            </a:pPr>
            <a:r>
              <a:rPr b="1" lang="en-GB" sz="7200" spc="-1" strike="noStrike" cap="all">
                <a:solidFill>
                  <a:srgbClr val="efede3"/>
                </a:solidFill>
                <a:latin typeface="Arial"/>
              </a:rPr>
              <a:t>Any Questions?</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useBgFill="1">
        <p:nvSpPr>
          <p:cNvPr id="142" name="Rectangle 9"/>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pic>
        <p:nvPicPr>
          <p:cNvPr id="143" name="Picture 4" descr="Glasses on top of a book"/>
          <p:cNvPicPr/>
          <p:nvPr/>
        </p:nvPicPr>
        <p:blipFill>
          <a:blip r:embed="rId1">
            <a:alphaModFix amt="35000"/>
          </a:blip>
          <a:srcRect l="0" t="13334" r="0" b="1759"/>
          <a:stretch/>
        </p:blipFill>
        <p:spPr>
          <a:xfrm>
            <a:off x="-360" y="0"/>
            <a:ext cx="12191760" cy="6857640"/>
          </a:xfrm>
          <a:prstGeom prst="rect">
            <a:avLst/>
          </a:prstGeom>
          <a:ln w="0">
            <a:noFill/>
          </a:ln>
        </p:spPr>
      </p:pic>
      <p:sp>
        <p:nvSpPr>
          <p:cNvPr id="144" name="PlaceHolder 1"/>
          <p:cNvSpPr>
            <a:spLocks noGrp="1"/>
          </p:cNvSpPr>
          <p:nvPr>
            <p:ph type="title"/>
          </p:nvPr>
        </p:nvSpPr>
        <p:spPr>
          <a:xfrm>
            <a:off x="1371600" y="685800"/>
            <a:ext cx="9600840" cy="1485720"/>
          </a:xfrm>
          <a:prstGeom prst="rect">
            <a:avLst/>
          </a:prstGeom>
          <a:noFill/>
          <a:ln w="0">
            <a:noFill/>
          </a:ln>
        </p:spPr>
        <p:txBody>
          <a:bodyPr anchor="t">
            <a:normAutofit/>
          </a:bodyPr>
          <a:p>
            <a:pPr indent="0">
              <a:lnSpc>
                <a:spcPct val="89000"/>
              </a:lnSpc>
              <a:buNone/>
            </a:pPr>
            <a:r>
              <a:rPr b="1" lang="en-US" sz="4400" spc="-1" strike="noStrike" cap="all">
                <a:solidFill>
                  <a:srgbClr val="efede3"/>
                </a:solidFill>
                <a:latin typeface="Arial"/>
              </a:rPr>
              <a:t>Recap – Interactionsim</a:t>
            </a:r>
            <a:endParaRPr b="0" lang="en-US" sz="4400" spc="-1" strike="noStrike">
              <a:solidFill>
                <a:srgbClr val="000000"/>
              </a:solidFill>
              <a:latin typeface="Arial"/>
            </a:endParaRPr>
          </a:p>
        </p:txBody>
      </p:sp>
      <p:sp>
        <p:nvSpPr>
          <p:cNvPr id="145" name="PlaceHolder 2"/>
          <p:cNvSpPr>
            <a:spLocks noGrp="1"/>
          </p:cNvSpPr>
          <p:nvPr>
            <p:ph/>
          </p:nvPr>
        </p:nvSpPr>
        <p:spPr>
          <a:xfrm>
            <a:off x="934920" y="1972800"/>
            <a:ext cx="10037520" cy="3894480"/>
          </a:xfrm>
          <a:prstGeom prst="rect">
            <a:avLst/>
          </a:prstGeom>
          <a:noFill/>
          <a:ln w="0">
            <a:noFill/>
          </a:ln>
        </p:spPr>
        <p:txBody>
          <a:bodyPr anchor="t">
            <a:normAutofit/>
          </a:bodyPr>
          <a:p>
            <a:pPr marL="457200" indent="-457200">
              <a:lnSpc>
                <a:spcPct val="94000"/>
              </a:lnSpc>
              <a:spcAft>
                <a:spcPts val="601"/>
              </a:spcAft>
              <a:buClr>
                <a:srgbClr val="efede3"/>
              </a:buClr>
              <a:buFont typeface="Arial"/>
              <a:buAutoNum type="arabicPeriod"/>
            </a:pPr>
            <a:r>
              <a:rPr b="0" lang="en-US" sz="3000" spc="-1" strike="noStrike">
                <a:solidFill>
                  <a:srgbClr val="efede3"/>
                </a:solidFill>
                <a:latin typeface="Arial"/>
              </a:rPr>
              <a:t>What examples can you think of where </a:t>
            </a:r>
            <a:r>
              <a:rPr b="1" lang="en-US" sz="3000" spc="-1" strike="noStrike">
                <a:solidFill>
                  <a:srgbClr val="efede3"/>
                </a:solidFill>
                <a:latin typeface="Arial"/>
              </a:rPr>
              <a:t>Symbolic Interactionism</a:t>
            </a:r>
            <a:r>
              <a:rPr b="0" lang="en-US" sz="3000" spc="-1" strike="noStrike">
                <a:solidFill>
                  <a:srgbClr val="efede3"/>
                </a:solidFill>
                <a:latin typeface="Arial"/>
              </a:rPr>
              <a:t> can be used to explain why an object or symbol that went from being desirable to undesirable or vice versa?</a:t>
            </a:r>
            <a:endParaRPr b="0" lang="en-US" sz="3000" spc="-1" strike="noStrike">
              <a:solidFill>
                <a:srgbClr val="191b0e"/>
              </a:solidFill>
              <a:latin typeface="Arial"/>
            </a:endParaRPr>
          </a:p>
          <a:p>
            <a:pPr lvl="1" marL="914400" indent="-384120">
              <a:lnSpc>
                <a:spcPct val="94000"/>
              </a:lnSpc>
              <a:spcAft>
                <a:spcPts val="601"/>
              </a:spcAft>
              <a:buClr>
                <a:srgbClr val="efede3"/>
              </a:buClr>
              <a:buFont typeface="Franklin Gothic Book"/>
              <a:buChar char="–"/>
            </a:pPr>
            <a:r>
              <a:rPr b="0" i="1" lang="en-US" sz="2400" spc="-1" strike="noStrike">
                <a:solidFill>
                  <a:srgbClr val="efede3"/>
                </a:solidFill>
                <a:latin typeface="Arial"/>
              </a:rPr>
              <a:t>E.G. - Certain statues have been removed or defaced after people understood the historical racism associated with them</a:t>
            </a:r>
            <a:endParaRPr b="0" lang="en-US" sz="2400" spc="-1" strike="noStrike">
              <a:solidFill>
                <a:srgbClr val="191b0e"/>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146" name="PlaceHolder 1"/>
          <p:cNvSpPr>
            <a:spLocks noGrp="1"/>
          </p:cNvSpPr>
          <p:nvPr>
            <p:ph type="title"/>
          </p:nvPr>
        </p:nvSpPr>
        <p:spPr>
          <a:xfrm>
            <a:off x="1371600" y="685800"/>
            <a:ext cx="9600840" cy="1485720"/>
          </a:xfrm>
          <a:prstGeom prst="rect">
            <a:avLst/>
          </a:prstGeom>
          <a:noFill/>
          <a:ln w="0">
            <a:noFill/>
          </a:ln>
        </p:spPr>
        <p:txBody>
          <a:bodyPr anchor="t">
            <a:normAutofit/>
          </a:bodyPr>
          <a:p>
            <a:pPr indent="0">
              <a:lnSpc>
                <a:spcPct val="89000"/>
              </a:lnSpc>
              <a:buNone/>
            </a:pPr>
            <a:r>
              <a:rPr b="1" lang="en-GB" sz="4400" spc="-1" strike="noStrike">
                <a:solidFill>
                  <a:srgbClr val="191b0e"/>
                </a:solidFill>
                <a:latin typeface="Arial"/>
              </a:rPr>
              <a:t>What You Need To Do</a:t>
            </a:r>
            <a:endParaRPr b="0" lang="en-US" sz="4400" spc="-1" strike="noStrike">
              <a:solidFill>
                <a:srgbClr val="000000"/>
              </a:solidFill>
              <a:latin typeface="Arial"/>
            </a:endParaRPr>
          </a:p>
        </p:txBody>
      </p:sp>
      <p:graphicFrame>
        <p:nvGraphicFramePr>
          <p:cNvPr id="1" name="Diagram1"/>
          <p:cNvGraphicFramePr/>
          <p:nvPr>
            <p:extLst>
              <p:ext uri="{D42A27DB-BD31-4B8C-83A1-F6EECF244321}">
                <p14:modId xmlns:p14="http://schemas.microsoft.com/office/powerpoint/2010/main" val="1284598937"/>
              </p:ext>
            </p:extLst>
          </p:nvPr>
        </p:nvGraphicFramePr>
        <p:xfrm>
          <a:off x="1371600" y="2286000"/>
          <a:ext cx="9600840" cy="3580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371600" y="685800"/>
            <a:ext cx="9600840" cy="771120"/>
          </a:xfrm>
          <a:prstGeom prst="rect">
            <a:avLst/>
          </a:prstGeom>
          <a:noFill/>
          <a:ln w="0">
            <a:noFill/>
          </a:ln>
        </p:spPr>
        <p:txBody>
          <a:bodyPr anchor="t">
            <a:noAutofit/>
          </a:bodyPr>
          <a:p>
            <a:pPr indent="0" algn="ctr">
              <a:lnSpc>
                <a:spcPct val="89000"/>
              </a:lnSpc>
              <a:buNone/>
            </a:pPr>
            <a:r>
              <a:rPr b="1" lang="en-GB" sz="4400" spc="-1" strike="noStrike">
                <a:solidFill>
                  <a:srgbClr val="191b0e"/>
                </a:solidFill>
                <a:latin typeface="Arial"/>
              </a:rPr>
              <a:t>What </a:t>
            </a:r>
            <a:r>
              <a:rPr b="1" lang="en-GB" sz="4400" spc="-1" strike="noStrike" u="sng">
                <a:solidFill>
                  <a:srgbClr val="ff0000"/>
                </a:solidFill>
                <a:highlight>
                  <a:srgbClr val="ffff00"/>
                </a:highlight>
                <a:uFillTx/>
                <a:latin typeface="Arial"/>
              </a:rPr>
              <a:t>MUST</a:t>
            </a:r>
            <a:r>
              <a:rPr b="1" lang="en-GB" sz="4400" spc="-1" strike="noStrike">
                <a:solidFill>
                  <a:srgbClr val="191b0e"/>
                </a:solidFill>
                <a:latin typeface="Arial"/>
              </a:rPr>
              <a:t> I Do To Pass Unit 1?</a:t>
            </a:r>
            <a:endParaRPr b="0" lang="en-US" sz="4400" spc="-1" strike="noStrike">
              <a:solidFill>
                <a:srgbClr val="000000"/>
              </a:solidFill>
              <a:latin typeface="Arial"/>
            </a:endParaRPr>
          </a:p>
        </p:txBody>
      </p:sp>
      <p:pic>
        <p:nvPicPr>
          <p:cNvPr id="148" name="Picture 8" descr="Graphical user interface, application, table, Word&#10;&#10;Description automatically generated"/>
          <p:cNvPicPr/>
          <p:nvPr/>
        </p:nvPicPr>
        <p:blipFill>
          <a:blip r:embed="rId1"/>
          <a:srcRect l="28560" t="32915" r="26910" b="43750"/>
          <a:stretch/>
        </p:blipFill>
        <p:spPr>
          <a:xfrm>
            <a:off x="0" y="2211480"/>
            <a:ext cx="12191760" cy="3992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371600" y="685800"/>
            <a:ext cx="9600840" cy="928440"/>
          </a:xfrm>
          <a:prstGeom prst="rect">
            <a:avLst/>
          </a:prstGeom>
          <a:noFill/>
          <a:ln w="0">
            <a:noFill/>
          </a:ln>
        </p:spPr>
        <p:txBody>
          <a:bodyPr anchor="t">
            <a:noAutofit/>
          </a:bodyPr>
          <a:p>
            <a:pPr indent="0">
              <a:lnSpc>
                <a:spcPct val="89000"/>
              </a:lnSpc>
              <a:buNone/>
            </a:pPr>
            <a:r>
              <a:rPr b="1" lang="en-GB" sz="4400" spc="-1" strike="noStrike">
                <a:solidFill>
                  <a:srgbClr val="191b0e"/>
                </a:solidFill>
                <a:latin typeface="Arial"/>
              </a:rPr>
              <a:t>Task 1: Table – 300 Words (+/- 10%)</a:t>
            </a:r>
            <a:endParaRPr b="0" lang="en-US" sz="4400" spc="-1" strike="noStrike">
              <a:solidFill>
                <a:srgbClr val="000000"/>
              </a:solidFill>
              <a:latin typeface="Arial"/>
            </a:endParaRPr>
          </a:p>
        </p:txBody>
      </p:sp>
      <p:sp>
        <p:nvSpPr>
          <p:cNvPr id="150" name="PlaceHolder 2"/>
          <p:cNvSpPr>
            <a:spLocks noGrp="1"/>
          </p:cNvSpPr>
          <p:nvPr>
            <p:ph/>
          </p:nvPr>
        </p:nvSpPr>
        <p:spPr>
          <a:xfrm>
            <a:off x="1371600" y="1957320"/>
            <a:ext cx="9600840" cy="4485960"/>
          </a:xfrm>
          <a:prstGeom prst="rect">
            <a:avLst/>
          </a:prstGeom>
          <a:noFill/>
          <a:ln w="0">
            <a:noFill/>
          </a:ln>
        </p:spPr>
        <p:txBody>
          <a:bodyPr anchor="t">
            <a:normAutofit/>
          </a:bodyPr>
          <a:p>
            <a:pPr marL="384120" indent="-384120">
              <a:lnSpc>
                <a:spcPct val="94000"/>
              </a:lnSpc>
              <a:spcBef>
                <a:spcPts val="1001"/>
              </a:spcBef>
              <a:spcAft>
                <a:spcPts val="201"/>
              </a:spcAft>
              <a:buClr>
                <a:srgbClr val="191b0e"/>
              </a:buClr>
              <a:buFont typeface="Franklin Gothic Book"/>
              <a:buChar char="■"/>
            </a:pPr>
            <a:r>
              <a:rPr b="0" lang="en-GB" sz="2000" spc="-1" strike="noStrike">
                <a:solidFill>
                  <a:srgbClr val="191b0e"/>
                </a:solidFill>
                <a:latin typeface="Arial"/>
              </a:rPr>
              <a:t>Prepare a table in which you identify the key aspects of a micro-sociological and a macro-sociological perspective (e.g. Functionalism, Marxism, Neo-Marxist, Feminism, Symbolic Interactionism).  </a:t>
            </a:r>
            <a:endParaRPr b="0" lang="en-US" sz="2000" spc="-1" strike="noStrike">
              <a:solidFill>
                <a:srgbClr val="191b0e"/>
              </a:solidFill>
              <a:latin typeface="Arial"/>
            </a:endParaRPr>
          </a:p>
          <a:p>
            <a:pPr lvl="1" marL="914400" indent="-384120">
              <a:lnSpc>
                <a:spcPct val="94000"/>
              </a:lnSpc>
              <a:spcBef>
                <a:spcPts val="499"/>
              </a:spcBef>
              <a:spcAft>
                <a:spcPts val="201"/>
              </a:spcAft>
              <a:buClr>
                <a:srgbClr val="191b0e"/>
              </a:buClr>
              <a:buFont typeface="Franklin Gothic Book"/>
              <a:buChar char="–"/>
            </a:pPr>
            <a:r>
              <a:rPr b="0" i="1" lang="en-GB" sz="2000" spc="-1" strike="noStrike">
                <a:solidFill>
                  <a:srgbClr val="191b0e"/>
                </a:solidFill>
                <a:latin typeface="Arial"/>
              </a:rPr>
              <a:t>Highlight the similarities and differences between the perspectives discussed.</a:t>
            </a:r>
            <a:endParaRPr b="0" lang="en-US" sz="2000" spc="-1" strike="noStrike">
              <a:solidFill>
                <a:srgbClr val="191b0e"/>
              </a:solidFill>
              <a:latin typeface="Arial"/>
            </a:endParaRPr>
          </a:p>
          <a:p>
            <a:pPr indent="0">
              <a:lnSpc>
                <a:spcPct val="94000"/>
              </a:lnSpc>
              <a:spcBef>
                <a:spcPts val="1001"/>
              </a:spcBef>
              <a:spcAft>
                <a:spcPts val="201"/>
              </a:spcAft>
              <a:buNone/>
              <a:tabLst>
                <a:tab algn="l" pos="0"/>
              </a:tabLst>
            </a:pPr>
            <a:r>
              <a:rPr b="1" i="1" lang="en-GB" sz="2000" spc="-1" strike="noStrike">
                <a:solidFill>
                  <a:srgbClr val="191b0e"/>
                </a:solidFill>
                <a:latin typeface="Arial"/>
              </a:rPr>
              <a:t>Key Tips</a:t>
            </a:r>
            <a:endParaRPr b="0" lang="en-US" sz="2000" spc="-1" strike="noStrike">
              <a:solidFill>
                <a:srgbClr val="191b0e"/>
              </a:solidFill>
              <a:latin typeface="Arial"/>
            </a:endParaRPr>
          </a:p>
          <a:p>
            <a:pPr marL="384120" indent="-384120">
              <a:lnSpc>
                <a:spcPct val="94000"/>
              </a:lnSpc>
              <a:spcBef>
                <a:spcPts val="1001"/>
              </a:spcBef>
              <a:spcAft>
                <a:spcPts val="201"/>
              </a:spcAft>
              <a:buClr>
                <a:srgbClr val="ff0000"/>
              </a:buClr>
              <a:buFont typeface="Franklin Gothic Book"/>
              <a:buChar char="■"/>
              <a:tabLst>
                <a:tab algn="l" pos="0"/>
              </a:tabLst>
            </a:pPr>
            <a:r>
              <a:rPr b="1" lang="en-GB" sz="2000" spc="-1" strike="noStrike" u="sng">
                <a:solidFill>
                  <a:srgbClr val="ff0000"/>
                </a:solidFill>
                <a:highlight>
                  <a:srgbClr val="ffff00"/>
                </a:highlight>
                <a:uFillTx/>
                <a:latin typeface="Arial"/>
              </a:rPr>
              <a:t>BE BRIEF, BUT TO THE POINT</a:t>
            </a:r>
            <a:endParaRPr b="0" lang="en-US" sz="2000" spc="-1" strike="noStrike">
              <a:solidFill>
                <a:srgbClr val="191b0e"/>
              </a:solidFill>
              <a:latin typeface="Arial"/>
            </a:endParaRPr>
          </a:p>
          <a:p>
            <a:pPr lvl="1" marL="914400" indent="-384120">
              <a:lnSpc>
                <a:spcPct val="94000"/>
              </a:lnSpc>
              <a:spcBef>
                <a:spcPts val="499"/>
              </a:spcBef>
              <a:spcAft>
                <a:spcPts val="201"/>
              </a:spcAft>
              <a:buClr>
                <a:srgbClr val="ff0000"/>
              </a:buClr>
              <a:buFont typeface="Franklin Gothic Book"/>
              <a:buChar char="–"/>
              <a:tabLst>
                <a:tab algn="l" pos="0"/>
              </a:tabLst>
            </a:pPr>
            <a:r>
              <a:rPr b="1" i="1" lang="en-GB" sz="2000" spc="-1" strike="noStrike" u="sng">
                <a:solidFill>
                  <a:srgbClr val="ff0000"/>
                </a:solidFill>
                <a:highlight>
                  <a:srgbClr val="ffff00"/>
                </a:highlight>
                <a:uFillTx/>
                <a:latin typeface="Arial"/>
              </a:rPr>
              <a:t>DON’T WAFFLE!</a:t>
            </a:r>
            <a:endParaRPr b="0" lang="en-US" sz="2000" spc="-1" strike="noStrike">
              <a:solidFill>
                <a:srgbClr val="191b0e"/>
              </a:solidFill>
              <a:latin typeface="Arial"/>
            </a:endParaRPr>
          </a:p>
          <a:p>
            <a:pPr marL="384120" indent="-384120">
              <a:lnSpc>
                <a:spcPct val="94000"/>
              </a:lnSpc>
              <a:spcBef>
                <a:spcPts val="1001"/>
              </a:spcBef>
              <a:spcAft>
                <a:spcPts val="201"/>
              </a:spcAft>
              <a:buClr>
                <a:srgbClr val="191b0e"/>
              </a:buClr>
              <a:buFont typeface="Franklin Gothic Book"/>
              <a:buChar char="■"/>
              <a:tabLst>
                <a:tab algn="l" pos="0"/>
              </a:tabLst>
            </a:pPr>
            <a:r>
              <a:rPr b="0" lang="en-GB" sz="2000" spc="-1" strike="noStrike">
                <a:solidFill>
                  <a:srgbClr val="191b0e"/>
                </a:solidFill>
                <a:latin typeface="Arial"/>
              </a:rPr>
              <a:t>Be sure to cite the points being made in order for them to be legitimate and give you a stronger grade</a:t>
            </a:r>
            <a:endParaRPr b="0" lang="en-US" sz="2000" spc="-1" strike="noStrike">
              <a:solidFill>
                <a:srgbClr val="191b0e"/>
              </a:solidFill>
              <a:latin typeface="Arial"/>
            </a:endParaRPr>
          </a:p>
          <a:p>
            <a:pPr marL="384120" indent="-384120">
              <a:lnSpc>
                <a:spcPct val="94000"/>
              </a:lnSpc>
              <a:spcBef>
                <a:spcPts val="1001"/>
              </a:spcBef>
              <a:spcAft>
                <a:spcPts val="201"/>
              </a:spcAft>
              <a:buClr>
                <a:srgbClr val="191b0e"/>
              </a:buClr>
              <a:buFont typeface="Franklin Gothic Book"/>
              <a:buChar char="■"/>
              <a:tabLst>
                <a:tab algn="l" pos="0"/>
              </a:tabLst>
            </a:pPr>
            <a:r>
              <a:rPr b="0" lang="en-GB" sz="2000" spc="-1" strike="noStrike">
                <a:solidFill>
                  <a:srgbClr val="191b0e"/>
                </a:solidFill>
                <a:latin typeface="Arial"/>
              </a:rPr>
              <a:t>Using Textbooks are good for the first assignment as are websites</a:t>
            </a:r>
            <a:endParaRPr b="0" lang="en-US" sz="2000" spc="-1" strike="noStrike">
              <a:solidFill>
                <a:srgbClr val="191b0e"/>
              </a:solidFill>
              <a:latin typeface="Arial"/>
            </a:endParaRPr>
          </a:p>
          <a:p>
            <a:pPr lvl="1" marL="914400" indent="-384120">
              <a:lnSpc>
                <a:spcPct val="94000"/>
              </a:lnSpc>
              <a:spcBef>
                <a:spcPts val="499"/>
              </a:spcBef>
              <a:spcAft>
                <a:spcPts val="201"/>
              </a:spcAft>
              <a:buClr>
                <a:srgbClr val="191b0e"/>
              </a:buClr>
              <a:buFont typeface="Franklin Gothic Book"/>
              <a:buChar char="–"/>
              <a:tabLst>
                <a:tab algn="l" pos="0"/>
              </a:tabLst>
            </a:pPr>
            <a:r>
              <a:rPr b="0" i="1" lang="en-GB" sz="2000" spc="-1" strike="noStrike">
                <a:solidFill>
                  <a:srgbClr val="191b0e"/>
                </a:solidFill>
                <a:latin typeface="Arial"/>
              </a:rPr>
              <a:t>Stronger students will be able to use a range of </a:t>
            </a:r>
            <a:r>
              <a:rPr b="1" i="1" lang="en-GB" sz="2000" spc="-1" strike="noStrike">
                <a:solidFill>
                  <a:srgbClr val="ff0000"/>
                </a:solidFill>
                <a:highlight>
                  <a:srgbClr val="ffff00"/>
                </a:highlight>
                <a:latin typeface="Arial"/>
              </a:rPr>
              <a:t>RELEVANT</a:t>
            </a:r>
            <a:r>
              <a:rPr b="0" i="1" lang="en-GB" sz="2000" spc="-1" strike="noStrike">
                <a:solidFill>
                  <a:srgbClr val="191b0e"/>
                </a:solidFill>
                <a:latin typeface="Arial"/>
              </a:rPr>
              <a:t> sources</a:t>
            </a:r>
            <a:endParaRPr b="0" lang="en-US" sz="2000" spc="-1" strike="noStrike">
              <a:solidFill>
                <a:srgbClr val="191b0e"/>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71600" y="336240"/>
            <a:ext cx="9600840" cy="1834920"/>
          </a:xfrm>
          <a:prstGeom prst="rect">
            <a:avLst/>
          </a:prstGeom>
          <a:noFill/>
          <a:ln w="0">
            <a:noFill/>
          </a:ln>
        </p:spPr>
        <p:txBody>
          <a:bodyPr anchor="t">
            <a:normAutofit/>
          </a:bodyPr>
          <a:p>
            <a:pPr indent="0">
              <a:lnSpc>
                <a:spcPct val="89000"/>
              </a:lnSpc>
              <a:buNone/>
            </a:pPr>
            <a:r>
              <a:rPr b="1" lang="en-GB" sz="4400" spc="-1" strike="noStrike">
                <a:solidFill>
                  <a:srgbClr val="191b0e"/>
                </a:solidFill>
                <a:latin typeface="Arial"/>
              </a:rPr>
              <a:t>Task 2: Short Essay – 800 Words (+/- 10%) – Evaluate the Following Statement:</a:t>
            </a:r>
            <a:endParaRPr b="0" lang="en-US" sz="4400" spc="-1" strike="noStrike">
              <a:solidFill>
                <a:srgbClr val="000000"/>
              </a:solidFill>
              <a:latin typeface="Arial"/>
            </a:endParaRPr>
          </a:p>
        </p:txBody>
      </p:sp>
      <p:sp>
        <p:nvSpPr>
          <p:cNvPr id="152" name="PlaceHolder 2"/>
          <p:cNvSpPr>
            <a:spLocks noGrp="1"/>
          </p:cNvSpPr>
          <p:nvPr>
            <p:ph/>
          </p:nvPr>
        </p:nvSpPr>
        <p:spPr>
          <a:xfrm>
            <a:off x="1371600" y="2171880"/>
            <a:ext cx="10258200" cy="4685760"/>
          </a:xfrm>
          <a:prstGeom prst="rect">
            <a:avLst/>
          </a:prstGeom>
          <a:noFill/>
          <a:ln w="0">
            <a:noFill/>
          </a:ln>
        </p:spPr>
        <p:txBody>
          <a:bodyPr anchor="t">
            <a:normAutofit/>
          </a:bodyPr>
          <a:p>
            <a:pPr marL="384120" indent="-384120">
              <a:lnSpc>
                <a:spcPct val="94000"/>
              </a:lnSpc>
              <a:spcBef>
                <a:spcPts val="1001"/>
              </a:spcBef>
              <a:spcAft>
                <a:spcPts val="201"/>
              </a:spcAft>
              <a:buClr>
                <a:srgbClr val="191b0e"/>
              </a:buClr>
              <a:buFont typeface="Franklin Gothic Book"/>
              <a:buChar char="■"/>
            </a:pPr>
            <a:r>
              <a:rPr b="0" i="1" lang="en-GB" sz="2000" spc="-1" strike="noStrike">
                <a:solidFill>
                  <a:srgbClr val="191b0e"/>
                </a:solidFill>
                <a:highlight>
                  <a:srgbClr val="ffff00"/>
                </a:highlight>
                <a:latin typeface="Arial"/>
              </a:rPr>
              <a:t>Does who your parents are and what they do for a living matter?</a:t>
            </a:r>
            <a:endParaRPr b="0" lang="en-US" sz="2000" spc="-1" strike="noStrike">
              <a:solidFill>
                <a:srgbClr val="191b0e"/>
              </a:solidFill>
              <a:latin typeface="Arial"/>
            </a:endParaRPr>
          </a:p>
          <a:p>
            <a:pPr lvl="1" marL="914400" indent="-384120">
              <a:lnSpc>
                <a:spcPct val="94000"/>
              </a:lnSpc>
              <a:spcBef>
                <a:spcPts val="499"/>
              </a:spcBef>
              <a:spcAft>
                <a:spcPts val="201"/>
              </a:spcAft>
              <a:buClr>
                <a:srgbClr val="191b0e"/>
              </a:buClr>
              <a:buFont typeface="Franklin Gothic Book"/>
              <a:buChar char="–"/>
            </a:pPr>
            <a:r>
              <a:rPr b="0" i="1" lang="en-GB" sz="2000" spc="-1" strike="noStrike">
                <a:solidFill>
                  <a:srgbClr val="191b0e"/>
                </a:solidFill>
                <a:latin typeface="Arial"/>
              </a:rPr>
              <a:t>In order to respond to the above essay title you should identify and evaluate the ways that </a:t>
            </a:r>
            <a:endParaRPr b="0" lang="en-US" sz="2000" spc="-1" strike="noStrike">
              <a:solidFill>
                <a:srgbClr val="191b0e"/>
              </a:solidFill>
              <a:latin typeface="Arial"/>
            </a:endParaRPr>
          </a:p>
          <a:p>
            <a:pPr lvl="2" marL="1371600" indent="-384120">
              <a:lnSpc>
                <a:spcPct val="94000"/>
              </a:lnSpc>
              <a:spcBef>
                <a:spcPts val="499"/>
              </a:spcBef>
              <a:spcAft>
                <a:spcPts val="201"/>
              </a:spcAft>
              <a:buClr>
                <a:srgbClr val="191b0e"/>
              </a:buClr>
              <a:buFont typeface="Franklin Gothic Book"/>
              <a:buChar char="■"/>
            </a:pPr>
            <a:r>
              <a:rPr b="0" lang="en-GB" sz="1800" spc="-1" strike="noStrike">
                <a:solidFill>
                  <a:srgbClr val="191b0e"/>
                </a:solidFill>
                <a:latin typeface="Arial"/>
              </a:rPr>
              <a:t>social factors (e.g. social class, gender, ethnicity, norms, values, behaviour, lifestyle) can affect individuals (e.g. in terms of education, health, attainment, employment) and </a:t>
            </a:r>
            <a:endParaRPr b="0" i="1" lang="en-US" sz="1800" spc="-1" strike="noStrike">
              <a:solidFill>
                <a:srgbClr val="191b0e"/>
              </a:solidFill>
              <a:latin typeface="Arial"/>
            </a:endParaRPr>
          </a:p>
          <a:p>
            <a:pPr lvl="2" marL="1371600" indent="-384120">
              <a:lnSpc>
                <a:spcPct val="94000"/>
              </a:lnSpc>
              <a:spcBef>
                <a:spcPts val="499"/>
              </a:spcBef>
              <a:spcAft>
                <a:spcPts val="201"/>
              </a:spcAft>
              <a:buClr>
                <a:srgbClr val="191b0e"/>
              </a:buClr>
              <a:buFont typeface="Franklin Gothic Book"/>
              <a:buChar char="■"/>
            </a:pPr>
            <a:r>
              <a:rPr b="0" lang="en-GB" sz="1800" spc="-1" strike="noStrike">
                <a:solidFill>
                  <a:srgbClr val="191b0e"/>
                </a:solidFill>
                <a:latin typeface="Arial"/>
              </a:rPr>
              <a:t>the implications this may have for wider society.</a:t>
            </a:r>
            <a:endParaRPr b="0" i="1" lang="en-US" sz="1800" spc="-1" strike="noStrike">
              <a:solidFill>
                <a:srgbClr val="191b0e"/>
              </a:solidFill>
              <a:latin typeface="Arial"/>
            </a:endParaRPr>
          </a:p>
          <a:p>
            <a:pPr lvl="1" marL="914400" indent="-384120">
              <a:lnSpc>
                <a:spcPct val="94000"/>
              </a:lnSpc>
              <a:spcBef>
                <a:spcPts val="499"/>
              </a:spcBef>
              <a:spcAft>
                <a:spcPts val="201"/>
              </a:spcAft>
              <a:buClr>
                <a:srgbClr val="191b0e"/>
              </a:buClr>
              <a:buFont typeface="Franklin Gothic Book"/>
              <a:buChar char="–"/>
            </a:pPr>
            <a:r>
              <a:rPr b="0" i="1" lang="en-GB" sz="2000" spc="-1" strike="noStrike">
                <a:solidFill>
                  <a:srgbClr val="191b0e"/>
                </a:solidFill>
                <a:latin typeface="Arial"/>
              </a:rPr>
              <a:t>At least </a:t>
            </a:r>
            <a:r>
              <a:rPr b="1" i="1" lang="en-GB" sz="2000" spc="-1" strike="noStrike">
                <a:solidFill>
                  <a:srgbClr val="ff0000"/>
                </a:solidFill>
                <a:highlight>
                  <a:srgbClr val="ffff00"/>
                </a:highlight>
                <a:latin typeface="Arial"/>
              </a:rPr>
              <a:t>TWO (2)</a:t>
            </a:r>
            <a:r>
              <a:rPr b="0" i="1" lang="en-GB" sz="2000" spc="-1" strike="noStrike">
                <a:solidFill>
                  <a:srgbClr val="191b0e"/>
                </a:solidFill>
                <a:latin typeface="Arial"/>
              </a:rPr>
              <a:t> theories must be used to develop an evaluation.</a:t>
            </a:r>
            <a:endParaRPr b="0" lang="en-US" sz="2000" spc="-1" strike="noStrike">
              <a:solidFill>
                <a:srgbClr val="191b0e"/>
              </a:solidFill>
              <a:latin typeface="Arial"/>
            </a:endParaRPr>
          </a:p>
          <a:p>
            <a:pPr indent="0">
              <a:lnSpc>
                <a:spcPct val="94000"/>
              </a:lnSpc>
              <a:spcBef>
                <a:spcPts val="1001"/>
              </a:spcBef>
              <a:spcAft>
                <a:spcPts val="201"/>
              </a:spcAft>
              <a:buNone/>
              <a:tabLst>
                <a:tab algn="l" pos="0"/>
              </a:tabLst>
            </a:pPr>
            <a:r>
              <a:rPr b="1" i="1" lang="en-GB" sz="2000" spc="-1" strike="noStrike">
                <a:solidFill>
                  <a:srgbClr val="191b0e"/>
                </a:solidFill>
                <a:latin typeface="Arial"/>
              </a:rPr>
              <a:t>Key Tips</a:t>
            </a:r>
            <a:endParaRPr b="0" lang="en-US" sz="2000" spc="-1" strike="noStrike">
              <a:solidFill>
                <a:srgbClr val="191b0e"/>
              </a:solidFill>
              <a:latin typeface="Arial"/>
            </a:endParaRPr>
          </a:p>
          <a:p>
            <a:pPr marL="384120" indent="-384120">
              <a:lnSpc>
                <a:spcPct val="94000"/>
              </a:lnSpc>
              <a:spcBef>
                <a:spcPts val="1001"/>
              </a:spcBef>
              <a:spcAft>
                <a:spcPts val="201"/>
              </a:spcAft>
              <a:buClr>
                <a:srgbClr val="191b0e"/>
              </a:buClr>
              <a:buFont typeface="Franklin Gothic Book"/>
              <a:buChar char="■"/>
              <a:tabLst>
                <a:tab algn="l" pos="0"/>
              </a:tabLst>
            </a:pPr>
            <a:r>
              <a:rPr b="0" lang="en-GB" sz="2000" spc="-1" strike="noStrike">
                <a:solidFill>
                  <a:srgbClr val="191b0e"/>
                </a:solidFill>
                <a:latin typeface="Arial"/>
              </a:rPr>
              <a:t>Ensure the points highlighted above are addressed – do not leave me guessing</a:t>
            </a:r>
            <a:endParaRPr b="0" lang="en-US" sz="2000" spc="-1" strike="noStrike">
              <a:solidFill>
                <a:srgbClr val="191b0e"/>
              </a:solidFill>
              <a:latin typeface="Arial"/>
            </a:endParaRPr>
          </a:p>
          <a:p>
            <a:pPr marL="384120" indent="-384120">
              <a:lnSpc>
                <a:spcPct val="94000"/>
              </a:lnSpc>
              <a:spcBef>
                <a:spcPts val="1001"/>
              </a:spcBef>
              <a:spcAft>
                <a:spcPts val="201"/>
              </a:spcAft>
              <a:buClr>
                <a:srgbClr val="191b0e"/>
              </a:buClr>
              <a:buFont typeface="Franklin Gothic Book"/>
              <a:buChar char="■"/>
              <a:tabLst>
                <a:tab algn="l" pos="0"/>
              </a:tabLst>
            </a:pPr>
            <a:r>
              <a:rPr b="0" lang="en-GB" sz="2000" spc="-1" strike="noStrike">
                <a:solidFill>
                  <a:srgbClr val="191b0e"/>
                </a:solidFill>
                <a:latin typeface="Arial"/>
              </a:rPr>
              <a:t>Make sure the two (2) theories used are relevant and it is clear why they are being used</a:t>
            </a:r>
            <a:endParaRPr b="0" lang="en-US" sz="2000" spc="-1" strike="noStrike">
              <a:solidFill>
                <a:srgbClr val="191b0e"/>
              </a:solidFill>
              <a:latin typeface="Arial"/>
            </a:endParaRPr>
          </a:p>
          <a:p>
            <a:pPr marL="384120" indent="-384120">
              <a:lnSpc>
                <a:spcPct val="94000"/>
              </a:lnSpc>
              <a:spcBef>
                <a:spcPts val="1001"/>
              </a:spcBef>
              <a:spcAft>
                <a:spcPts val="201"/>
              </a:spcAft>
              <a:buClr>
                <a:srgbClr val="191b0e"/>
              </a:buClr>
              <a:buFont typeface="Franklin Gothic Book"/>
              <a:buChar char="■"/>
              <a:tabLst>
                <a:tab algn="l" pos="0"/>
              </a:tabLst>
            </a:pPr>
            <a:r>
              <a:rPr b="0" lang="en-GB" sz="2000" spc="-1" strike="noStrike">
                <a:solidFill>
                  <a:srgbClr val="191b0e"/>
                </a:solidFill>
                <a:latin typeface="Arial"/>
              </a:rPr>
              <a:t>Ensure the discussion provided is relevant</a:t>
            </a:r>
            <a:endParaRPr b="0" lang="en-US" sz="2000" spc="-1" strike="noStrike">
              <a:solidFill>
                <a:srgbClr val="191b0e"/>
              </a:solidFill>
              <a:latin typeface="Arial"/>
            </a:endParaRPr>
          </a:p>
          <a:p>
            <a:pPr marL="384120" indent="-384120">
              <a:lnSpc>
                <a:spcPct val="94000"/>
              </a:lnSpc>
              <a:spcBef>
                <a:spcPts val="1001"/>
              </a:spcBef>
              <a:spcAft>
                <a:spcPts val="201"/>
              </a:spcAft>
              <a:buClr>
                <a:srgbClr val="191b0e"/>
              </a:buClr>
              <a:buFont typeface="Franklin Gothic Book"/>
              <a:buChar char="■"/>
              <a:tabLst>
                <a:tab algn="l" pos="0"/>
              </a:tabLst>
            </a:pPr>
            <a:r>
              <a:rPr b="0" lang="en-GB" sz="2000" spc="-1" strike="noStrike">
                <a:solidFill>
                  <a:srgbClr val="191b0e"/>
                </a:solidFill>
                <a:latin typeface="Arial"/>
              </a:rPr>
              <a:t>PEEL don’t PEE everywhere!</a:t>
            </a:r>
            <a:endParaRPr b="0" lang="en-US" sz="2000" spc="-1" strike="noStrike">
              <a:solidFill>
                <a:srgbClr val="191b0e"/>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153" name="Rectangle 25"/>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GB" sz="1800" spc="-1" strike="noStrike">
              <a:solidFill>
                <a:srgbClr val="ffffff"/>
              </a:solidFill>
              <a:latin typeface="DejaVu Sans"/>
            </a:endParaRPr>
          </a:p>
        </p:txBody>
      </p:sp>
      <p:sp>
        <p:nvSpPr>
          <p:cNvPr id="154" name="Rectangle 27"/>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55" name="Rectangle 29"/>
          <p:cNvSpPr/>
          <p:nvPr/>
        </p:nvSpPr>
        <p:spPr>
          <a:xfrm>
            <a:off x="0" y="0"/>
            <a:ext cx="365400" cy="36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56" name="Rectangle 31"/>
          <p:cNvSpPr/>
          <p:nvPr/>
        </p:nvSpPr>
        <p:spPr>
          <a:xfrm>
            <a:off x="11826360" y="-4680"/>
            <a:ext cx="365400" cy="36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57" name="Rectangle 33"/>
          <p:cNvSpPr/>
          <p:nvPr/>
        </p:nvSpPr>
        <p:spPr>
          <a:xfrm>
            <a:off x="0" y="6494400"/>
            <a:ext cx="365400" cy="36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58" name="Rectangle 35"/>
          <p:cNvSpPr/>
          <p:nvPr/>
        </p:nvSpPr>
        <p:spPr>
          <a:xfrm>
            <a:off x="11826360" y="6494400"/>
            <a:ext cx="365400" cy="36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59" name="Rectangle 37"/>
          <p:cNvSpPr/>
          <p:nvPr/>
        </p:nvSpPr>
        <p:spPr>
          <a:xfrm>
            <a:off x="160920" y="158760"/>
            <a:ext cx="11869920" cy="6537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pic>
        <p:nvPicPr>
          <p:cNvPr id="160" name="Picture 2" descr=""/>
          <p:cNvPicPr/>
          <p:nvPr/>
        </p:nvPicPr>
        <p:blipFill>
          <a:blip r:embed="rId1"/>
          <a:stretch/>
        </p:blipFill>
        <p:spPr>
          <a:xfrm>
            <a:off x="2141280" y="480600"/>
            <a:ext cx="7908840" cy="58921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371600" y="685800"/>
            <a:ext cx="9600840" cy="1485720"/>
          </a:xfrm>
          <a:prstGeom prst="rect">
            <a:avLst/>
          </a:prstGeom>
          <a:noFill/>
          <a:ln w="0">
            <a:noFill/>
          </a:ln>
        </p:spPr>
        <p:txBody>
          <a:bodyPr anchor="t">
            <a:noAutofit/>
          </a:bodyPr>
          <a:p>
            <a:pPr indent="0">
              <a:lnSpc>
                <a:spcPct val="89000"/>
              </a:lnSpc>
              <a:buNone/>
            </a:pPr>
            <a:r>
              <a:rPr b="1" lang="en-GB" sz="4400" spc="-1" strike="noStrike">
                <a:solidFill>
                  <a:srgbClr val="191b0e"/>
                </a:solidFill>
                <a:latin typeface="Arial"/>
              </a:rPr>
              <a:t>Task 3: Newspaper Article For The Conversation – 600 Words (+/- 10)</a:t>
            </a:r>
            <a:endParaRPr b="0" lang="en-US" sz="4400" spc="-1" strike="noStrike">
              <a:solidFill>
                <a:srgbClr val="000000"/>
              </a:solidFill>
              <a:latin typeface="Arial"/>
            </a:endParaRPr>
          </a:p>
        </p:txBody>
      </p:sp>
      <p:sp>
        <p:nvSpPr>
          <p:cNvPr id="162" name="PlaceHolder 2"/>
          <p:cNvSpPr>
            <a:spLocks noGrp="1"/>
          </p:cNvSpPr>
          <p:nvPr>
            <p:ph/>
          </p:nvPr>
        </p:nvSpPr>
        <p:spPr>
          <a:xfrm>
            <a:off x="819720" y="2286000"/>
            <a:ext cx="11077560" cy="4571640"/>
          </a:xfrm>
          <a:prstGeom prst="rect">
            <a:avLst/>
          </a:prstGeom>
          <a:noFill/>
          <a:ln w="0">
            <a:noFill/>
          </a:ln>
        </p:spPr>
        <p:txBody>
          <a:bodyPr anchor="t">
            <a:normAutofit fontScale="97000"/>
          </a:bodyPr>
          <a:p>
            <a:pPr marL="372240" indent="-372240">
              <a:lnSpc>
                <a:spcPct val="94000"/>
              </a:lnSpc>
              <a:spcBef>
                <a:spcPts val="1001"/>
              </a:spcBef>
              <a:spcAft>
                <a:spcPts val="201"/>
              </a:spcAft>
              <a:buClr>
                <a:srgbClr val="191b0e"/>
              </a:buClr>
              <a:buFont typeface="Franklin Gothic Book"/>
              <a:buChar char="■"/>
            </a:pPr>
            <a:r>
              <a:rPr b="0" lang="en-GB" sz="2000" spc="-1" strike="noStrike">
                <a:solidFill>
                  <a:srgbClr val="191b0e"/>
                </a:solidFill>
                <a:latin typeface="Arial"/>
              </a:rPr>
              <a:t>Briefly highlight an ongoing type of social inequality such as racial, gender, sexuality, class or health (such as disabilities and issues from COVID) and evaluate sociological explanations on how these inequalities exist.</a:t>
            </a:r>
            <a:endParaRPr b="0" lang="en-US" sz="2000" spc="-1" strike="noStrike">
              <a:solidFill>
                <a:srgbClr val="191b0e"/>
              </a:solidFill>
              <a:latin typeface="Arial"/>
            </a:endParaRPr>
          </a:p>
          <a:p>
            <a:pPr marL="372240" indent="-372240">
              <a:lnSpc>
                <a:spcPct val="94000"/>
              </a:lnSpc>
              <a:spcBef>
                <a:spcPts val="1001"/>
              </a:spcBef>
              <a:spcAft>
                <a:spcPts val="201"/>
              </a:spcAft>
              <a:buClr>
                <a:srgbClr val="191b0e"/>
              </a:buClr>
              <a:buFont typeface="Franklin Gothic Book"/>
              <a:buChar char="■"/>
            </a:pPr>
            <a:r>
              <a:rPr b="0" lang="en-GB" sz="2000" spc="-1" strike="noStrike">
                <a:solidFill>
                  <a:srgbClr val="191b0e"/>
                </a:solidFill>
                <a:latin typeface="Arial"/>
              </a:rPr>
              <a:t>Choose </a:t>
            </a:r>
            <a:r>
              <a:rPr b="1" i="1" lang="en-GB" sz="2000" spc="-1" strike="noStrike" u="sng">
                <a:solidFill>
                  <a:srgbClr val="ff0000"/>
                </a:solidFill>
                <a:highlight>
                  <a:srgbClr val="ffff00"/>
                </a:highlight>
                <a:uFillTx/>
                <a:latin typeface="Arial"/>
              </a:rPr>
              <a:t>ONE (1)</a:t>
            </a:r>
            <a:r>
              <a:rPr b="0" lang="en-GB" sz="2000" spc="-1" strike="noStrike">
                <a:solidFill>
                  <a:srgbClr val="191b0e"/>
                </a:solidFill>
                <a:latin typeface="Arial"/>
              </a:rPr>
              <a:t> and compare it to another </a:t>
            </a:r>
            <a:r>
              <a:rPr b="1" i="1" lang="en-GB" sz="2000" spc="-1" strike="noStrike" u="sng">
                <a:solidFill>
                  <a:srgbClr val="ff0000"/>
                </a:solidFill>
                <a:highlight>
                  <a:srgbClr val="ffff00"/>
                </a:highlight>
                <a:uFillTx/>
                <a:latin typeface="Arial"/>
              </a:rPr>
              <a:t>ONE (1)</a:t>
            </a:r>
            <a:r>
              <a:rPr b="0" lang="en-GB" sz="2000" spc="-1" strike="noStrike">
                <a:solidFill>
                  <a:srgbClr val="191b0e"/>
                </a:solidFill>
                <a:latin typeface="Arial"/>
              </a:rPr>
              <a:t> – all must come from the theories explored in this Unit.</a:t>
            </a:r>
            <a:endParaRPr b="0" lang="en-US" sz="2000" spc="-1" strike="noStrike">
              <a:solidFill>
                <a:srgbClr val="191b0e"/>
              </a:solidFill>
              <a:latin typeface="Arial"/>
            </a:endParaRPr>
          </a:p>
          <a:p>
            <a:pPr indent="0">
              <a:lnSpc>
                <a:spcPct val="94000"/>
              </a:lnSpc>
              <a:spcBef>
                <a:spcPts val="1001"/>
              </a:spcBef>
              <a:spcAft>
                <a:spcPts val="201"/>
              </a:spcAft>
              <a:buNone/>
              <a:tabLst>
                <a:tab algn="l" pos="0"/>
              </a:tabLst>
            </a:pPr>
            <a:r>
              <a:rPr b="1" i="1" lang="en-GB" sz="2000" spc="-1" strike="noStrike">
                <a:solidFill>
                  <a:srgbClr val="191b0e"/>
                </a:solidFill>
                <a:latin typeface="Arial"/>
              </a:rPr>
              <a:t>Key Tips</a:t>
            </a:r>
            <a:endParaRPr b="0" lang="en-US" sz="2000" spc="-1" strike="noStrike">
              <a:solidFill>
                <a:srgbClr val="191b0e"/>
              </a:solidFill>
              <a:latin typeface="Arial"/>
            </a:endParaRPr>
          </a:p>
          <a:p>
            <a:pPr marL="372240" indent="-372240">
              <a:lnSpc>
                <a:spcPct val="94000"/>
              </a:lnSpc>
              <a:spcBef>
                <a:spcPts val="1001"/>
              </a:spcBef>
              <a:spcAft>
                <a:spcPts val="201"/>
              </a:spcAft>
              <a:buClr>
                <a:srgbClr val="191b0e"/>
              </a:buClr>
              <a:buFont typeface="Franklin Gothic Book"/>
              <a:buChar char="■"/>
              <a:tabLst>
                <a:tab algn="l" pos="0"/>
              </a:tabLst>
            </a:pPr>
            <a:r>
              <a:rPr b="0" lang="en-GB" sz="2000" spc="-1" strike="noStrike">
                <a:solidFill>
                  <a:srgbClr val="191b0e"/>
                </a:solidFill>
                <a:latin typeface="Arial"/>
              </a:rPr>
              <a:t>You </a:t>
            </a:r>
            <a:r>
              <a:rPr b="1" lang="en-GB" sz="2000" spc="-1" strike="noStrike" u="sng">
                <a:solidFill>
                  <a:srgbClr val="ff0000"/>
                </a:solidFill>
                <a:highlight>
                  <a:srgbClr val="ffff00"/>
                </a:highlight>
                <a:uFillTx/>
                <a:latin typeface="Arial"/>
              </a:rPr>
              <a:t>MUST</a:t>
            </a:r>
            <a:r>
              <a:rPr b="0" lang="en-GB" sz="2000" spc="-1" strike="noStrike">
                <a:solidFill>
                  <a:srgbClr val="191b0e"/>
                </a:solidFill>
                <a:latin typeface="Arial"/>
              </a:rPr>
              <a:t> use the template on the VLE to complete this task</a:t>
            </a:r>
            <a:endParaRPr b="0" lang="en-US" sz="2000" spc="-1" strike="noStrike">
              <a:solidFill>
                <a:srgbClr val="191b0e"/>
              </a:solidFill>
              <a:latin typeface="Arial"/>
            </a:endParaRPr>
          </a:p>
          <a:p>
            <a:pPr lvl="1" marL="886680" indent="-372240">
              <a:lnSpc>
                <a:spcPct val="94000"/>
              </a:lnSpc>
              <a:spcBef>
                <a:spcPts val="499"/>
              </a:spcBef>
              <a:spcAft>
                <a:spcPts val="201"/>
              </a:spcAft>
              <a:buClr>
                <a:srgbClr val="191b0e"/>
              </a:buClr>
              <a:buFont typeface="Franklin Gothic Book"/>
              <a:buChar char="–"/>
              <a:tabLst>
                <a:tab algn="l" pos="0"/>
              </a:tabLst>
            </a:pPr>
            <a:r>
              <a:rPr b="0" i="1" lang="en-GB" sz="2000" spc="-1" strike="noStrike">
                <a:solidFill>
                  <a:srgbClr val="191b0e"/>
                </a:solidFill>
                <a:latin typeface="Arial"/>
              </a:rPr>
              <a:t>Any that do not will have to resubmit</a:t>
            </a:r>
            <a:endParaRPr b="0" lang="en-US" sz="2000" spc="-1" strike="noStrike">
              <a:solidFill>
                <a:srgbClr val="191b0e"/>
              </a:solidFill>
              <a:latin typeface="Arial"/>
            </a:endParaRPr>
          </a:p>
          <a:p>
            <a:pPr marL="372240" indent="-372240">
              <a:lnSpc>
                <a:spcPct val="94000"/>
              </a:lnSpc>
              <a:spcBef>
                <a:spcPts val="1001"/>
              </a:spcBef>
              <a:spcAft>
                <a:spcPts val="201"/>
              </a:spcAft>
              <a:buClr>
                <a:srgbClr val="191b0e"/>
              </a:buClr>
              <a:buFont typeface="Franklin Gothic Book"/>
              <a:buChar char="■"/>
              <a:tabLst>
                <a:tab algn="l" pos="0"/>
              </a:tabLst>
            </a:pPr>
            <a:r>
              <a:rPr b="0" lang="en-GB" sz="2000" spc="-1" strike="noStrike">
                <a:solidFill>
                  <a:srgbClr val="191b0e"/>
                </a:solidFill>
                <a:latin typeface="Arial"/>
              </a:rPr>
              <a:t>Go onto </a:t>
            </a:r>
            <a:r>
              <a:rPr b="0" lang="en-GB" sz="2000" spc="-1" strike="noStrike" u="sng">
                <a:solidFill>
                  <a:srgbClr val="77a2bb"/>
                </a:solidFill>
                <a:uFillTx/>
                <a:latin typeface="Arial"/>
                <a:hlinkClick r:id="rId1"/>
              </a:rPr>
              <a:t>The Conversation’s</a:t>
            </a:r>
            <a:r>
              <a:rPr b="0" lang="en-GB" sz="2000" spc="-1" strike="noStrike">
                <a:solidFill>
                  <a:srgbClr val="191b0e"/>
                </a:solidFill>
                <a:latin typeface="Arial"/>
              </a:rPr>
              <a:t> website to see how they write their articles</a:t>
            </a:r>
            <a:endParaRPr b="0" lang="en-US" sz="2000" spc="-1" strike="noStrike">
              <a:solidFill>
                <a:srgbClr val="191b0e"/>
              </a:solidFill>
              <a:latin typeface="Arial"/>
            </a:endParaRPr>
          </a:p>
          <a:p>
            <a:pPr lvl="1" marL="886680" indent="-372240">
              <a:lnSpc>
                <a:spcPct val="94000"/>
              </a:lnSpc>
              <a:spcBef>
                <a:spcPts val="499"/>
              </a:spcBef>
              <a:spcAft>
                <a:spcPts val="201"/>
              </a:spcAft>
              <a:buClr>
                <a:srgbClr val="191b0e"/>
              </a:buClr>
              <a:buFont typeface="Franklin Gothic Book"/>
              <a:buChar char="–"/>
              <a:tabLst>
                <a:tab algn="l" pos="0"/>
              </a:tabLst>
            </a:pPr>
            <a:r>
              <a:rPr b="0" i="1" lang="en-GB" sz="2000" spc="-1" strike="noStrike">
                <a:solidFill>
                  <a:srgbClr val="191b0e"/>
                </a:solidFill>
                <a:latin typeface="Arial"/>
              </a:rPr>
              <a:t>Roughly speaking they present the problem, use theory, provide an answer</a:t>
            </a:r>
            <a:endParaRPr b="0" lang="en-US" sz="2000" spc="-1" strike="noStrike">
              <a:solidFill>
                <a:srgbClr val="191b0e"/>
              </a:solidFill>
              <a:latin typeface="Arial"/>
            </a:endParaRPr>
          </a:p>
          <a:p>
            <a:pPr lvl="1" marL="886680" indent="-372240">
              <a:lnSpc>
                <a:spcPct val="94000"/>
              </a:lnSpc>
              <a:spcBef>
                <a:spcPts val="499"/>
              </a:spcBef>
              <a:spcAft>
                <a:spcPts val="201"/>
              </a:spcAft>
              <a:buClr>
                <a:srgbClr val="191b0e"/>
              </a:buClr>
              <a:buFont typeface="Franklin Gothic Book"/>
              <a:buChar char="–"/>
              <a:tabLst>
                <a:tab algn="l" pos="0"/>
              </a:tabLst>
            </a:pPr>
            <a:r>
              <a:rPr b="0" i="1" lang="en-GB" sz="2000" spc="-1" strike="noStrike">
                <a:solidFill>
                  <a:srgbClr val="191b0e"/>
                </a:solidFill>
                <a:latin typeface="Arial"/>
              </a:rPr>
              <a:t>It is like an essay, but more informal – still stick to the standards set in the guidance on page 2 of the Unit brief</a:t>
            </a:r>
            <a:endParaRPr b="0" lang="en-US" sz="2000" spc="-1" strike="noStrike">
              <a:solidFill>
                <a:srgbClr val="191b0e"/>
              </a:solidFill>
              <a:latin typeface="Arial"/>
            </a:endParaRPr>
          </a:p>
          <a:p>
            <a:pPr marL="372240" indent="-372240">
              <a:lnSpc>
                <a:spcPct val="94000"/>
              </a:lnSpc>
              <a:spcBef>
                <a:spcPts val="1001"/>
              </a:spcBef>
              <a:spcAft>
                <a:spcPts val="201"/>
              </a:spcAft>
              <a:buClr>
                <a:srgbClr val="191b0e"/>
              </a:buClr>
              <a:buFont typeface="Franklin Gothic Book"/>
              <a:buChar char="■"/>
              <a:tabLst>
                <a:tab algn="l" pos="0"/>
              </a:tabLst>
            </a:pPr>
            <a:r>
              <a:rPr b="0" lang="en-GB" sz="2000" spc="-1" strike="noStrike">
                <a:solidFill>
                  <a:srgbClr val="191b0e"/>
                </a:solidFill>
                <a:latin typeface="Arial"/>
              </a:rPr>
              <a:t>Speak about an issue you have an interest in</a:t>
            </a:r>
            <a:endParaRPr b="0" lang="en-US" sz="2000" spc="-1" strike="noStrike">
              <a:solidFill>
                <a:srgbClr val="191b0e"/>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1371600" y="685800"/>
            <a:ext cx="9600840" cy="785520"/>
          </a:xfrm>
          <a:prstGeom prst="rect">
            <a:avLst/>
          </a:prstGeom>
          <a:noFill/>
          <a:ln w="0">
            <a:noFill/>
          </a:ln>
        </p:spPr>
        <p:txBody>
          <a:bodyPr anchor="t">
            <a:noAutofit/>
          </a:bodyPr>
          <a:p>
            <a:pPr indent="0">
              <a:lnSpc>
                <a:spcPct val="89000"/>
              </a:lnSpc>
              <a:buNone/>
            </a:pPr>
            <a:r>
              <a:rPr b="1" lang="en-GB" sz="4400" spc="-1" strike="noStrike">
                <a:solidFill>
                  <a:srgbClr val="191b0e"/>
                </a:solidFill>
                <a:latin typeface="Arial"/>
              </a:rPr>
              <a:t>How To Get A Distinction</a:t>
            </a:r>
            <a:endParaRPr b="0" lang="en-US" sz="4400" spc="-1" strike="noStrike">
              <a:solidFill>
                <a:srgbClr val="000000"/>
              </a:solidFill>
              <a:latin typeface="Arial"/>
            </a:endParaRPr>
          </a:p>
        </p:txBody>
      </p:sp>
      <p:sp>
        <p:nvSpPr>
          <p:cNvPr id="164" name="PlaceHolder 2"/>
          <p:cNvSpPr>
            <a:spLocks noGrp="1"/>
          </p:cNvSpPr>
          <p:nvPr>
            <p:ph/>
          </p:nvPr>
        </p:nvSpPr>
        <p:spPr>
          <a:xfrm>
            <a:off x="1371600" y="1606320"/>
            <a:ext cx="9600840" cy="4855680"/>
          </a:xfrm>
          <a:prstGeom prst="rect">
            <a:avLst/>
          </a:prstGeom>
          <a:noFill/>
          <a:ln w="0">
            <a:noFill/>
          </a:ln>
        </p:spPr>
        <p:txBody>
          <a:bodyPr anchor="t">
            <a:noAutofit/>
          </a:bodyPr>
          <a:p>
            <a:pPr marL="384120" indent="-384120">
              <a:lnSpc>
                <a:spcPct val="94000"/>
              </a:lnSpc>
              <a:spcBef>
                <a:spcPts val="1001"/>
              </a:spcBef>
              <a:spcAft>
                <a:spcPts val="201"/>
              </a:spcAft>
              <a:buClr>
                <a:srgbClr val="191b0e"/>
              </a:buClr>
              <a:buFont typeface="Franklin Gothic Book"/>
              <a:buChar char="■"/>
            </a:pPr>
            <a:r>
              <a:rPr b="0" lang="en-GB" sz="2100" spc="-1" strike="noStrike">
                <a:solidFill>
                  <a:srgbClr val="191b0e"/>
                </a:solidFill>
                <a:latin typeface="Arial"/>
              </a:rPr>
              <a:t>Guidance is found on the Unit brief, but in short it has to:</a:t>
            </a:r>
            <a:endParaRPr b="0" lang="en-US" sz="2100" spc="-1" strike="noStrike">
              <a:solidFill>
                <a:srgbClr val="191b0e"/>
              </a:solidFill>
              <a:latin typeface="Arial"/>
            </a:endParaRPr>
          </a:p>
          <a:p>
            <a:pPr lvl="1" marL="914400" indent="-384120">
              <a:lnSpc>
                <a:spcPct val="94000"/>
              </a:lnSpc>
              <a:spcBef>
                <a:spcPts val="499"/>
              </a:spcBef>
              <a:spcAft>
                <a:spcPts val="201"/>
              </a:spcAft>
              <a:buClr>
                <a:srgbClr val="191b0e"/>
              </a:buClr>
              <a:buFont typeface="Franklin Gothic Book"/>
              <a:buChar char="–"/>
            </a:pPr>
            <a:r>
              <a:rPr b="0" i="1" lang="en-GB" sz="2100" spc="-1" strike="noStrike">
                <a:solidFill>
                  <a:srgbClr val="191b0e"/>
                </a:solidFill>
                <a:latin typeface="Arial"/>
              </a:rPr>
              <a:t>Be Relevant</a:t>
            </a:r>
            <a:endParaRPr b="0" lang="en-US" sz="2100" spc="-1" strike="noStrike">
              <a:solidFill>
                <a:srgbClr val="191b0e"/>
              </a:solidFill>
              <a:latin typeface="Arial"/>
            </a:endParaRPr>
          </a:p>
          <a:p>
            <a:pPr lvl="1" marL="914400" indent="-384120">
              <a:lnSpc>
                <a:spcPct val="94000"/>
              </a:lnSpc>
              <a:spcBef>
                <a:spcPts val="499"/>
              </a:spcBef>
              <a:spcAft>
                <a:spcPts val="201"/>
              </a:spcAft>
              <a:buClr>
                <a:srgbClr val="191b0e"/>
              </a:buClr>
              <a:buFont typeface="Franklin Gothic Book"/>
              <a:buChar char="–"/>
            </a:pPr>
            <a:r>
              <a:rPr b="0" i="1" lang="en-GB" sz="2100" spc="-1" strike="noStrike">
                <a:solidFill>
                  <a:srgbClr val="191b0e"/>
                </a:solidFill>
                <a:latin typeface="Arial"/>
              </a:rPr>
              <a:t>Be easy to follow and understand</a:t>
            </a:r>
            <a:endParaRPr b="0" lang="en-US" sz="2100" spc="-1" strike="noStrike">
              <a:solidFill>
                <a:srgbClr val="191b0e"/>
              </a:solidFill>
              <a:latin typeface="Arial"/>
            </a:endParaRPr>
          </a:p>
          <a:p>
            <a:pPr lvl="1" marL="914400" indent="-384120">
              <a:lnSpc>
                <a:spcPct val="94000"/>
              </a:lnSpc>
              <a:spcBef>
                <a:spcPts val="499"/>
              </a:spcBef>
              <a:spcAft>
                <a:spcPts val="201"/>
              </a:spcAft>
              <a:buClr>
                <a:srgbClr val="191b0e"/>
              </a:buClr>
              <a:buFont typeface="Franklin Gothic Book"/>
              <a:buChar char="–"/>
            </a:pPr>
            <a:r>
              <a:rPr b="0" i="1" lang="en-GB" sz="2100" spc="-1" strike="noStrike">
                <a:solidFill>
                  <a:srgbClr val="191b0e"/>
                </a:solidFill>
                <a:latin typeface="Arial"/>
              </a:rPr>
              <a:t>Have a consistent and logical argument</a:t>
            </a:r>
            <a:endParaRPr b="0" lang="en-US" sz="2100" spc="-1" strike="noStrike">
              <a:solidFill>
                <a:srgbClr val="191b0e"/>
              </a:solidFill>
              <a:latin typeface="Arial"/>
            </a:endParaRPr>
          </a:p>
          <a:p>
            <a:pPr lvl="2" marL="1371600" indent="-384120">
              <a:lnSpc>
                <a:spcPct val="94000"/>
              </a:lnSpc>
              <a:spcBef>
                <a:spcPts val="499"/>
              </a:spcBef>
              <a:spcAft>
                <a:spcPts val="201"/>
              </a:spcAft>
              <a:buClr>
                <a:srgbClr val="191b0e"/>
              </a:buClr>
              <a:buFont typeface="Franklin Gothic Book"/>
              <a:buChar char="■"/>
            </a:pPr>
            <a:r>
              <a:rPr b="0" lang="en-GB" sz="2100" spc="-1" strike="noStrike">
                <a:solidFill>
                  <a:srgbClr val="191b0e"/>
                </a:solidFill>
                <a:latin typeface="Arial"/>
              </a:rPr>
              <a:t>Do not throw me around from one point to another</a:t>
            </a:r>
            <a:endParaRPr b="0" i="1" lang="en-US" sz="2100" spc="-1" strike="noStrike">
              <a:solidFill>
                <a:srgbClr val="191b0e"/>
              </a:solidFill>
              <a:latin typeface="Arial"/>
            </a:endParaRPr>
          </a:p>
          <a:p>
            <a:pPr lvl="2" marL="1371600" indent="-384120">
              <a:lnSpc>
                <a:spcPct val="94000"/>
              </a:lnSpc>
              <a:spcBef>
                <a:spcPts val="499"/>
              </a:spcBef>
              <a:spcAft>
                <a:spcPts val="201"/>
              </a:spcAft>
              <a:buClr>
                <a:srgbClr val="191b0e"/>
              </a:buClr>
              <a:buFont typeface="Franklin Gothic Book"/>
              <a:buChar char="■"/>
            </a:pPr>
            <a:r>
              <a:rPr b="0" lang="en-GB" sz="2100" spc="-1" strike="noStrike">
                <a:solidFill>
                  <a:srgbClr val="191b0e"/>
                </a:solidFill>
                <a:latin typeface="Arial"/>
              </a:rPr>
              <a:t>Do not make me guess why a point is being made and another is not</a:t>
            </a:r>
            <a:endParaRPr b="0" i="1" lang="en-US" sz="2100" spc="-1" strike="noStrike">
              <a:solidFill>
                <a:srgbClr val="191b0e"/>
              </a:solidFill>
              <a:latin typeface="Arial"/>
            </a:endParaRPr>
          </a:p>
          <a:p>
            <a:pPr lvl="1" marL="914400" indent="-384120">
              <a:lnSpc>
                <a:spcPct val="94000"/>
              </a:lnSpc>
              <a:spcBef>
                <a:spcPts val="499"/>
              </a:spcBef>
              <a:spcAft>
                <a:spcPts val="201"/>
              </a:spcAft>
              <a:buClr>
                <a:srgbClr val="191b0e"/>
              </a:buClr>
              <a:buFont typeface="Franklin Gothic Book"/>
              <a:buChar char="–"/>
            </a:pPr>
            <a:r>
              <a:rPr b="0" i="1" lang="en-GB" sz="2100" spc="-1" strike="noStrike">
                <a:solidFill>
                  <a:srgbClr val="191b0e"/>
                </a:solidFill>
                <a:latin typeface="Arial"/>
              </a:rPr>
              <a:t>Be supported throughout with accurate in-text citations and a reference list</a:t>
            </a:r>
            <a:endParaRPr b="0" lang="en-US" sz="2100" spc="-1" strike="noStrike">
              <a:solidFill>
                <a:srgbClr val="191b0e"/>
              </a:solidFill>
              <a:latin typeface="Arial"/>
            </a:endParaRPr>
          </a:p>
          <a:p>
            <a:pPr lvl="1" marL="914400" indent="-384120">
              <a:lnSpc>
                <a:spcPct val="94000"/>
              </a:lnSpc>
              <a:spcBef>
                <a:spcPts val="499"/>
              </a:spcBef>
              <a:spcAft>
                <a:spcPts val="201"/>
              </a:spcAft>
              <a:buClr>
                <a:srgbClr val="191b0e"/>
              </a:buClr>
              <a:buFont typeface="Franklin Gothic Book"/>
              <a:buChar char="–"/>
            </a:pPr>
            <a:r>
              <a:rPr b="0" i="1" lang="en-GB" sz="2100" spc="-1" strike="noStrike">
                <a:solidFill>
                  <a:srgbClr val="191b0e"/>
                </a:solidFill>
                <a:latin typeface="Arial"/>
              </a:rPr>
              <a:t>Use a diverse range of sources</a:t>
            </a:r>
            <a:endParaRPr b="0" lang="en-US" sz="2100" spc="-1" strike="noStrike">
              <a:solidFill>
                <a:srgbClr val="191b0e"/>
              </a:solidFill>
              <a:latin typeface="Arial"/>
            </a:endParaRPr>
          </a:p>
          <a:p>
            <a:pPr lvl="1" marL="914400" indent="-384120">
              <a:lnSpc>
                <a:spcPct val="94000"/>
              </a:lnSpc>
              <a:spcBef>
                <a:spcPts val="499"/>
              </a:spcBef>
              <a:spcAft>
                <a:spcPts val="201"/>
              </a:spcAft>
              <a:buClr>
                <a:srgbClr val="ff0000"/>
              </a:buClr>
              <a:buFont typeface="Franklin Gothic Book"/>
              <a:buChar char="–"/>
            </a:pPr>
            <a:r>
              <a:rPr b="1" i="1" lang="en-GB" sz="2100" spc="-1" strike="noStrike" u="sng">
                <a:solidFill>
                  <a:srgbClr val="ff0000"/>
                </a:solidFill>
                <a:highlight>
                  <a:srgbClr val="ffff00"/>
                </a:highlight>
                <a:uFillTx/>
                <a:latin typeface="Arial"/>
              </a:rPr>
              <a:t>NOT USE WEBSITES WHO WRITE ASSIGNMENTS FOR YOU</a:t>
            </a:r>
            <a:endParaRPr b="0" lang="en-US" sz="2100" spc="-1" strike="noStrike">
              <a:solidFill>
                <a:srgbClr val="191b0e"/>
              </a:solidFill>
              <a:latin typeface="Arial"/>
            </a:endParaRPr>
          </a:p>
          <a:p>
            <a:pPr lvl="1" marL="914400" indent="-384120">
              <a:lnSpc>
                <a:spcPct val="94000"/>
              </a:lnSpc>
              <a:spcBef>
                <a:spcPts val="499"/>
              </a:spcBef>
              <a:spcAft>
                <a:spcPts val="201"/>
              </a:spcAft>
              <a:buClr>
                <a:srgbClr val="191b0e"/>
              </a:buClr>
              <a:buFont typeface="Franklin Gothic Book"/>
              <a:buChar char="–"/>
            </a:pPr>
            <a:r>
              <a:rPr b="0" i="1" lang="en-GB" sz="2100" spc="-1" strike="noStrike">
                <a:solidFill>
                  <a:srgbClr val="191b0e"/>
                </a:solidFill>
                <a:latin typeface="Arial"/>
              </a:rPr>
              <a:t>PEEL not PEE</a:t>
            </a:r>
            <a:endParaRPr b="0" lang="en-US" sz="2100" spc="-1" strike="noStrike">
              <a:solidFill>
                <a:srgbClr val="191b0e"/>
              </a:solidFill>
              <a:latin typeface="Arial"/>
            </a:endParaRPr>
          </a:p>
          <a:p>
            <a:pPr lvl="1" marL="914400" indent="-384120">
              <a:lnSpc>
                <a:spcPct val="94000"/>
              </a:lnSpc>
              <a:spcBef>
                <a:spcPts val="499"/>
              </a:spcBef>
              <a:spcAft>
                <a:spcPts val="201"/>
              </a:spcAft>
              <a:buClr>
                <a:srgbClr val="191b0e"/>
              </a:buClr>
              <a:buFont typeface="Franklin Gothic Book"/>
              <a:buChar char="–"/>
            </a:pPr>
            <a:r>
              <a:rPr b="0" i="1" lang="en-GB" sz="2100" spc="-1" strike="noStrike">
                <a:solidFill>
                  <a:srgbClr val="191b0e"/>
                </a:solidFill>
                <a:latin typeface="Arial"/>
              </a:rPr>
              <a:t>Be concise</a:t>
            </a:r>
            <a:endParaRPr b="0" lang="en-US" sz="2100" spc="-1" strike="noStrike">
              <a:solidFill>
                <a:srgbClr val="191b0e"/>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{AA42CA35-5CCE-AE4C-9357-80CCF5B32FF0}tf10001072</Template>
  <TotalTime>16714</TotalTime>
  <Application>LibreOffice/7.5.7.1$Linux_X86_64 LibreOffice_project/50$Build-1</Application>
  <AppVersion>15.0000</AppVersion>
  <Words>1004</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2021-08-24T11:22:25Z</dcterms:created>
  <dc:creator>Andrew Kaighin</dc:creator>
  <dc:description/>
  <dc:language>en-GB</dc:language>
  <cp:lastModifiedBy/>
  <cp:lastPrinted>2023-10-13T10:00:44Z</cp:lastPrinted>
  <dcterms:modified xsi:type="dcterms:W3CDTF">2023-10-19T21:29:11Z</dcterms:modified>
  <cp:revision>15</cp:revision>
  <dc:subject/>
  <dc:title>Assignment Workshop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15</vt:i4>
  </property>
</Properties>
</file>