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87" r:id="rId7"/>
    <p:sldId id="306" r:id="rId8"/>
    <p:sldId id="293" r:id="rId9"/>
    <p:sldId id="296" r:id="rId10"/>
    <p:sldId id="299" r:id="rId11"/>
    <p:sldId id="300" r:id="rId12"/>
    <p:sldId id="301" r:id="rId13"/>
    <p:sldId id="302" r:id="rId14"/>
    <p:sldId id="303" r:id="rId15"/>
    <p:sldId id="304" r:id="rId16"/>
    <p:sldId id="290" r:id="rId17"/>
    <p:sldId id="305" r:id="rId18"/>
    <p:sldId id="295" r:id="rId19"/>
    <p:sldId id="292" r:id="rId20"/>
    <p:sldId id="29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7A5BE0-B743-4A1A-A526-B19D73EE2188}">
          <p14:sldIdLst>
            <p14:sldId id="256"/>
            <p14:sldId id="257"/>
            <p14:sldId id="287"/>
            <p14:sldId id="306"/>
            <p14:sldId id="293"/>
            <p14:sldId id="296"/>
            <p14:sldId id="299"/>
            <p14:sldId id="300"/>
            <p14:sldId id="301"/>
            <p14:sldId id="302"/>
            <p14:sldId id="303"/>
            <p14:sldId id="304"/>
            <p14:sldId id="290"/>
            <p14:sldId id="305"/>
            <p14:sldId id="295"/>
            <p14:sldId id="292"/>
            <p14:sldId id="294"/>
          </p14:sldIdLst>
        </p14:section>
        <p14:section name="Untitled Section" id="{DC927B44-1E88-4FF1-8A44-BB53D828DB96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41210-FE43-4DDB-8F34-0EB8C1EFC385}" v="1" dt="2023-07-25T10:33:18.841"/>
    <p1510:client id="{4D0BB991-565B-4B9A-9C0B-657880A89B96}" v="70" dt="2023-10-03T08:08:15.728"/>
    <p1510:client id="{7167BDE2-C3BA-4C99-869B-E2FB512CD5A7}" v="3" dt="2023-07-25T10:28:54.892"/>
    <p1510:client id="{765EC343-35AC-4377-8CA7-DFD412689230}" v="5" dt="2023-09-26T15:10:11.042"/>
    <p1510:client id="{7D041D19-F75F-4746-8AA0-75ECD4715BF1}" v="1" dt="2023-07-25T10:32:04.872"/>
    <p1510:client id="{80A400D2-CF59-4D36-80FF-6DA5AAF47069}" v="4" dt="2023-07-20T10:07:40.180"/>
    <p1510:client id="{906355BD-F2DD-4051-8EC7-75478F62288A}" v="1" dt="2023-07-25T10:32:44.560"/>
    <p1510:client id="{B5A000B7-6402-48BF-BAA5-3F608C759F8A}" v="1" dt="2023-07-25T10:31:28.883"/>
    <p1510:client id="{D27CEDE0-7B37-46D8-BF2F-FEA42821EC60}" v="27" dt="2023-07-25T09:43:47.757"/>
    <p1510:client id="{D5A21519-FD8B-4CD1-A4FF-5A40602052B0}" v="128" dt="2023-07-25T10:01:20.137"/>
    <p1510:client id="{DA2F4021-F84E-8B08-E972-C3BB9C1A37EF}" v="8" dt="2023-10-05T11:22:48.041"/>
    <p1510:client id="{E5208162-4A0D-4CD6-A8D3-B6AFFFDBEA2B}" v="1" dt="2023-07-25T10:30:50.133"/>
    <p1510:client id="{E66E835D-0611-4488-BC36-A923862E7149}" v="14" dt="2023-07-20T09:59:26.182"/>
    <p1510:client id="{FC0AC048-5487-432E-9495-FEC4A329F980}" v="1" dt="2023-07-25T10:34:09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Rogers" userId="S::rogerc02@gloscol.ac.uk::f278e54e-8396-403a-819e-e629fcf04a5d" providerId="AD" clId="Web-{E66E835D-0611-4488-BC36-A923862E7149}"/>
    <pc:docChg chg="modSld">
      <pc:chgData name="Catherine Rogers" userId="S::rogerc02@gloscol.ac.uk::f278e54e-8396-403a-819e-e629fcf04a5d" providerId="AD" clId="Web-{E66E835D-0611-4488-BC36-A923862E7149}" dt="2023-07-20T09:59:26.182" v="13" actId="20577"/>
      <pc:docMkLst>
        <pc:docMk/>
      </pc:docMkLst>
      <pc:sldChg chg="modSp">
        <pc:chgData name="Catherine Rogers" userId="S::rogerc02@gloscol.ac.uk::f278e54e-8396-403a-819e-e629fcf04a5d" providerId="AD" clId="Web-{E66E835D-0611-4488-BC36-A923862E7149}" dt="2023-07-20T09:59:26.182" v="13" actId="20577"/>
        <pc:sldMkLst>
          <pc:docMk/>
          <pc:sldMk cId="2726069975" sldId="256"/>
        </pc:sldMkLst>
        <pc:spChg chg="mod">
          <ac:chgData name="Catherine Rogers" userId="S::rogerc02@gloscol.ac.uk::f278e54e-8396-403a-819e-e629fcf04a5d" providerId="AD" clId="Web-{E66E835D-0611-4488-BC36-A923862E7149}" dt="2023-07-20T09:59:26.182" v="13" actId="20577"/>
          <ac:spMkLst>
            <pc:docMk/>
            <pc:sldMk cId="2726069975" sldId="256"/>
            <ac:spMk id="3" creationId="{00000000-0000-0000-0000-000000000000}"/>
          </ac:spMkLst>
        </pc:spChg>
      </pc:sldChg>
    </pc:docChg>
  </pc:docChgLst>
  <pc:docChgLst>
    <pc:chgData name="Catherine Rogers" userId="S::rogerc02@gloscol.ac.uk::f278e54e-8396-403a-819e-e629fcf04a5d" providerId="AD" clId="Web-{44441210-FE43-4DDB-8F34-0EB8C1EFC385}"/>
    <pc:docChg chg="addSld modSection">
      <pc:chgData name="Catherine Rogers" userId="S::rogerc02@gloscol.ac.uk::f278e54e-8396-403a-819e-e629fcf04a5d" providerId="AD" clId="Web-{44441210-FE43-4DDB-8F34-0EB8C1EFC385}" dt="2023-07-25T10:33:18.841" v="0"/>
      <pc:docMkLst>
        <pc:docMk/>
      </pc:docMkLst>
      <pc:sldChg chg="add">
        <pc:chgData name="Catherine Rogers" userId="S::rogerc02@gloscol.ac.uk::f278e54e-8396-403a-819e-e629fcf04a5d" providerId="AD" clId="Web-{44441210-FE43-4DDB-8F34-0EB8C1EFC385}" dt="2023-07-25T10:33:18.841" v="0"/>
        <pc:sldMkLst>
          <pc:docMk/>
          <pc:sldMk cId="488377332" sldId="304"/>
        </pc:sldMkLst>
      </pc:sldChg>
    </pc:docChg>
  </pc:docChgLst>
  <pc:docChgLst>
    <pc:chgData name="Catherine Rogers" userId="S::rogerc02@gloscol.ac.uk::f278e54e-8396-403a-819e-e629fcf04a5d" providerId="AD" clId="Web-{7167BDE2-C3BA-4C99-869B-E2FB512CD5A7}"/>
    <pc:docChg chg="addSld delSld modSection">
      <pc:chgData name="Catherine Rogers" userId="S::rogerc02@gloscol.ac.uk::f278e54e-8396-403a-819e-e629fcf04a5d" providerId="AD" clId="Web-{7167BDE2-C3BA-4C99-869B-E2FB512CD5A7}" dt="2023-07-25T10:28:54.892" v="2"/>
      <pc:docMkLst>
        <pc:docMk/>
      </pc:docMkLst>
      <pc:sldChg chg="del">
        <pc:chgData name="Catherine Rogers" userId="S::rogerc02@gloscol.ac.uk::f278e54e-8396-403a-819e-e629fcf04a5d" providerId="AD" clId="Web-{7167BDE2-C3BA-4C99-869B-E2FB512CD5A7}" dt="2023-07-25T10:28:48.954" v="1"/>
        <pc:sldMkLst>
          <pc:docMk/>
          <pc:sldMk cId="2170037398" sldId="297"/>
        </pc:sldMkLst>
      </pc:sldChg>
      <pc:sldChg chg="del">
        <pc:chgData name="Catherine Rogers" userId="S::rogerc02@gloscol.ac.uk::f278e54e-8396-403a-819e-e629fcf04a5d" providerId="AD" clId="Web-{7167BDE2-C3BA-4C99-869B-E2FB512CD5A7}" dt="2023-07-25T10:28:54.892" v="2"/>
        <pc:sldMkLst>
          <pc:docMk/>
          <pc:sldMk cId="2491300995" sldId="298"/>
        </pc:sldMkLst>
      </pc:sldChg>
      <pc:sldChg chg="add">
        <pc:chgData name="Catherine Rogers" userId="S::rogerc02@gloscol.ac.uk::f278e54e-8396-403a-819e-e629fcf04a5d" providerId="AD" clId="Web-{7167BDE2-C3BA-4C99-869B-E2FB512CD5A7}" dt="2023-07-25T10:28:40.797" v="0"/>
        <pc:sldMkLst>
          <pc:docMk/>
          <pc:sldMk cId="2874855746" sldId="299"/>
        </pc:sldMkLst>
      </pc:sldChg>
    </pc:docChg>
  </pc:docChgLst>
  <pc:docChgLst>
    <pc:chgData name="Catherine Rogers" userId="S::rogerc02@gloscol.ac.uk::f278e54e-8396-403a-819e-e629fcf04a5d" providerId="AD" clId="Web-{80A400D2-CF59-4D36-80FF-6DA5AAF47069}"/>
    <pc:docChg chg="delSld modSld modSection">
      <pc:chgData name="Catherine Rogers" userId="S::rogerc02@gloscol.ac.uk::f278e54e-8396-403a-819e-e629fcf04a5d" providerId="AD" clId="Web-{80A400D2-CF59-4D36-80FF-6DA5AAF47069}" dt="2023-07-20T10:07:40.180" v="4"/>
      <pc:docMkLst>
        <pc:docMk/>
      </pc:docMkLst>
      <pc:sldChg chg="del">
        <pc:chgData name="Catherine Rogers" userId="S::rogerc02@gloscol.ac.uk::f278e54e-8396-403a-819e-e629fcf04a5d" providerId="AD" clId="Web-{80A400D2-CF59-4D36-80FF-6DA5AAF47069}" dt="2023-07-20T10:07:34.195" v="2"/>
        <pc:sldMkLst>
          <pc:docMk/>
          <pc:sldMk cId="3981650566" sldId="288"/>
        </pc:sldMkLst>
      </pc:sldChg>
      <pc:sldChg chg="del">
        <pc:chgData name="Catherine Rogers" userId="S::rogerc02@gloscol.ac.uk::f278e54e-8396-403a-819e-e629fcf04a5d" providerId="AD" clId="Web-{80A400D2-CF59-4D36-80FF-6DA5AAF47069}" dt="2023-07-20T10:07:36.914" v="3"/>
        <pc:sldMkLst>
          <pc:docMk/>
          <pc:sldMk cId="3303704182" sldId="289"/>
        </pc:sldMkLst>
      </pc:sldChg>
      <pc:sldChg chg="del">
        <pc:chgData name="Catherine Rogers" userId="S::rogerc02@gloscol.ac.uk::f278e54e-8396-403a-819e-e629fcf04a5d" providerId="AD" clId="Web-{80A400D2-CF59-4D36-80FF-6DA5AAF47069}" dt="2023-07-20T10:07:40.180" v="4"/>
        <pc:sldMkLst>
          <pc:docMk/>
          <pc:sldMk cId="2242927172" sldId="291"/>
        </pc:sldMkLst>
      </pc:sldChg>
      <pc:sldChg chg="modSp">
        <pc:chgData name="Catherine Rogers" userId="S::rogerc02@gloscol.ac.uk::f278e54e-8396-403a-819e-e629fcf04a5d" providerId="AD" clId="Web-{80A400D2-CF59-4D36-80FF-6DA5AAF47069}" dt="2023-07-20T10:06:44.553" v="1" actId="20577"/>
        <pc:sldMkLst>
          <pc:docMk/>
          <pc:sldMk cId="2152708263" sldId="293"/>
        </pc:sldMkLst>
        <pc:spChg chg="mod">
          <ac:chgData name="Catherine Rogers" userId="S::rogerc02@gloscol.ac.uk::f278e54e-8396-403a-819e-e629fcf04a5d" providerId="AD" clId="Web-{80A400D2-CF59-4D36-80FF-6DA5AAF47069}" dt="2023-07-20T10:06:44.553" v="1" actId="20577"/>
          <ac:spMkLst>
            <pc:docMk/>
            <pc:sldMk cId="2152708263" sldId="293"/>
            <ac:spMk id="3" creationId="{00000000-0000-0000-0000-000000000000}"/>
          </ac:spMkLst>
        </pc:spChg>
      </pc:sldChg>
    </pc:docChg>
  </pc:docChgLst>
  <pc:docChgLst>
    <pc:chgData name="Catherine Rogers" userId="S::rogerc02@gloscol.ac.uk::f278e54e-8396-403a-819e-e629fcf04a5d" providerId="AD" clId="Web-{E5208162-4A0D-4CD6-A8D3-B6AFFFDBEA2B}"/>
    <pc:docChg chg="addSld modSection">
      <pc:chgData name="Catherine Rogers" userId="S::rogerc02@gloscol.ac.uk::f278e54e-8396-403a-819e-e629fcf04a5d" providerId="AD" clId="Web-{E5208162-4A0D-4CD6-A8D3-B6AFFFDBEA2B}" dt="2023-07-25T10:30:50.133" v="0"/>
      <pc:docMkLst>
        <pc:docMk/>
      </pc:docMkLst>
      <pc:sldChg chg="add">
        <pc:chgData name="Catherine Rogers" userId="S::rogerc02@gloscol.ac.uk::f278e54e-8396-403a-819e-e629fcf04a5d" providerId="AD" clId="Web-{E5208162-4A0D-4CD6-A8D3-B6AFFFDBEA2B}" dt="2023-07-25T10:30:50.133" v="0"/>
        <pc:sldMkLst>
          <pc:docMk/>
          <pc:sldMk cId="2070592307" sldId="300"/>
        </pc:sldMkLst>
      </pc:sldChg>
    </pc:docChg>
  </pc:docChgLst>
  <pc:docChgLst>
    <pc:chgData name="Catherine Rogers" userId="S::rogerc02@gloscol.ac.uk::f278e54e-8396-403a-819e-e629fcf04a5d" providerId="AD" clId="Web-{DA2F4021-F84E-8B08-E972-C3BB9C1A37EF}"/>
    <pc:docChg chg="modSld">
      <pc:chgData name="Catherine Rogers" userId="S::rogerc02@gloscol.ac.uk::f278e54e-8396-403a-819e-e629fcf04a5d" providerId="AD" clId="Web-{DA2F4021-F84E-8B08-E972-C3BB9C1A37EF}" dt="2023-10-05T11:22:45.745" v="6" actId="20577"/>
      <pc:docMkLst>
        <pc:docMk/>
      </pc:docMkLst>
      <pc:sldChg chg="modSp">
        <pc:chgData name="Catherine Rogers" userId="S::rogerc02@gloscol.ac.uk::f278e54e-8396-403a-819e-e629fcf04a5d" providerId="AD" clId="Web-{DA2F4021-F84E-8B08-E972-C3BB9C1A37EF}" dt="2023-10-05T11:22:45.745" v="6" actId="20577"/>
        <pc:sldMkLst>
          <pc:docMk/>
          <pc:sldMk cId="3188912776" sldId="306"/>
        </pc:sldMkLst>
        <pc:spChg chg="mod">
          <ac:chgData name="Catherine Rogers" userId="S::rogerc02@gloscol.ac.uk::f278e54e-8396-403a-819e-e629fcf04a5d" providerId="AD" clId="Web-{DA2F4021-F84E-8B08-E972-C3BB9C1A37EF}" dt="2023-10-05T11:22:45.745" v="6" actId="20577"/>
          <ac:spMkLst>
            <pc:docMk/>
            <pc:sldMk cId="3188912776" sldId="306"/>
            <ac:spMk id="3" creationId="{63D75376-5BF4-697C-957A-9E822BBE9302}"/>
          </ac:spMkLst>
        </pc:spChg>
      </pc:sldChg>
    </pc:docChg>
  </pc:docChgLst>
  <pc:docChgLst>
    <pc:chgData name="Andrew Kaighin" userId="S::kaigha@gloscol.ac.uk::896c7067-836a-4e3c-9e97-331b973c43c5" providerId="AD" clId="Web-{4D0BB991-565B-4B9A-9C0B-657880A89B96}"/>
    <pc:docChg chg="addSld modSld modSection">
      <pc:chgData name="Andrew Kaighin" userId="S::kaigha@gloscol.ac.uk::896c7067-836a-4e3c-9e97-331b973c43c5" providerId="AD" clId="Web-{4D0BB991-565B-4B9A-9C0B-657880A89B96}" dt="2023-10-03T08:08:15.728" v="68" actId="20577"/>
      <pc:docMkLst>
        <pc:docMk/>
      </pc:docMkLst>
      <pc:sldChg chg="modSp new">
        <pc:chgData name="Andrew Kaighin" userId="S::kaigha@gloscol.ac.uk::896c7067-836a-4e3c-9e97-331b973c43c5" providerId="AD" clId="Web-{4D0BB991-565B-4B9A-9C0B-657880A89B96}" dt="2023-10-03T08:08:15.728" v="68" actId="20577"/>
        <pc:sldMkLst>
          <pc:docMk/>
          <pc:sldMk cId="3188912776" sldId="306"/>
        </pc:sldMkLst>
        <pc:spChg chg="mod">
          <ac:chgData name="Andrew Kaighin" userId="S::kaigha@gloscol.ac.uk::896c7067-836a-4e3c-9e97-331b973c43c5" providerId="AD" clId="Web-{4D0BB991-565B-4B9A-9C0B-657880A89B96}" dt="2023-10-03T08:07:03.320" v="9" actId="20577"/>
          <ac:spMkLst>
            <pc:docMk/>
            <pc:sldMk cId="3188912776" sldId="306"/>
            <ac:spMk id="2" creationId="{A62DF96D-71EE-FDF2-31B7-470FF7E31152}"/>
          </ac:spMkLst>
        </pc:spChg>
        <pc:spChg chg="mod">
          <ac:chgData name="Andrew Kaighin" userId="S::kaigha@gloscol.ac.uk::896c7067-836a-4e3c-9e97-331b973c43c5" providerId="AD" clId="Web-{4D0BB991-565B-4B9A-9C0B-657880A89B96}" dt="2023-10-03T08:08:15.728" v="68" actId="20577"/>
          <ac:spMkLst>
            <pc:docMk/>
            <pc:sldMk cId="3188912776" sldId="306"/>
            <ac:spMk id="3" creationId="{63D75376-5BF4-697C-957A-9E822BBE9302}"/>
          </ac:spMkLst>
        </pc:spChg>
      </pc:sldChg>
    </pc:docChg>
  </pc:docChgLst>
  <pc:docChgLst>
    <pc:chgData name="Catherine Rogers" userId="S::rogerc02@gloscol.ac.uk::f278e54e-8396-403a-819e-e629fcf04a5d" providerId="AD" clId="Web-{D27CEDE0-7B37-46D8-BF2F-FEA42821EC60}"/>
    <pc:docChg chg="modSld">
      <pc:chgData name="Catherine Rogers" userId="S::rogerc02@gloscol.ac.uk::f278e54e-8396-403a-819e-e629fcf04a5d" providerId="AD" clId="Web-{D27CEDE0-7B37-46D8-BF2F-FEA42821EC60}" dt="2023-07-25T09:43:44.973" v="25" actId="20577"/>
      <pc:docMkLst>
        <pc:docMk/>
      </pc:docMkLst>
      <pc:sldChg chg="modSp">
        <pc:chgData name="Catherine Rogers" userId="S::rogerc02@gloscol.ac.uk::f278e54e-8396-403a-819e-e629fcf04a5d" providerId="AD" clId="Web-{D27CEDE0-7B37-46D8-BF2F-FEA42821EC60}" dt="2023-07-25T09:43:16.613" v="15" actId="20577"/>
        <pc:sldMkLst>
          <pc:docMk/>
          <pc:sldMk cId="3421993823" sldId="290"/>
        </pc:sldMkLst>
        <pc:spChg chg="mod">
          <ac:chgData name="Catherine Rogers" userId="S::rogerc02@gloscol.ac.uk::f278e54e-8396-403a-819e-e629fcf04a5d" providerId="AD" clId="Web-{D27CEDE0-7B37-46D8-BF2F-FEA42821EC60}" dt="2023-07-25T09:43:16.613" v="15" actId="20577"/>
          <ac:spMkLst>
            <pc:docMk/>
            <pc:sldMk cId="3421993823" sldId="290"/>
            <ac:spMk id="2" creationId="{00000000-0000-0000-0000-000000000000}"/>
          </ac:spMkLst>
        </pc:spChg>
      </pc:sldChg>
      <pc:sldChg chg="modSp">
        <pc:chgData name="Catherine Rogers" userId="S::rogerc02@gloscol.ac.uk::f278e54e-8396-403a-819e-e629fcf04a5d" providerId="AD" clId="Web-{D27CEDE0-7B37-46D8-BF2F-FEA42821EC60}" dt="2023-07-25T09:43:44.973" v="25" actId="20577"/>
        <pc:sldMkLst>
          <pc:docMk/>
          <pc:sldMk cId="3596386143" sldId="294"/>
        </pc:sldMkLst>
        <pc:spChg chg="mod">
          <ac:chgData name="Catherine Rogers" userId="S::rogerc02@gloscol.ac.uk::f278e54e-8396-403a-819e-e629fcf04a5d" providerId="AD" clId="Web-{D27CEDE0-7B37-46D8-BF2F-FEA42821EC60}" dt="2023-07-25T09:43:44.973" v="25" actId="20577"/>
          <ac:spMkLst>
            <pc:docMk/>
            <pc:sldMk cId="3596386143" sldId="294"/>
            <ac:spMk id="3" creationId="{00000000-0000-0000-0000-000000000000}"/>
          </ac:spMkLst>
        </pc:spChg>
      </pc:sldChg>
    </pc:docChg>
  </pc:docChgLst>
  <pc:docChgLst>
    <pc:chgData name="Catherine Rogers" userId="S::rogerc02@gloscol.ac.uk::f278e54e-8396-403a-819e-e629fcf04a5d" providerId="AD" clId="Web-{7D041D19-F75F-4746-8AA0-75ECD4715BF1}"/>
    <pc:docChg chg="addSld modSection">
      <pc:chgData name="Catherine Rogers" userId="S::rogerc02@gloscol.ac.uk::f278e54e-8396-403a-819e-e629fcf04a5d" providerId="AD" clId="Web-{7D041D19-F75F-4746-8AA0-75ECD4715BF1}" dt="2023-07-25T10:32:04.872" v="0"/>
      <pc:docMkLst>
        <pc:docMk/>
      </pc:docMkLst>
      <pc:sldChg chg="add">
        <pc:chgData name="Catherine Rogers" userId="S::rogerc02@gloscol.ac.uk::f278e54e-8396-403a-819e-e629fcf04a5d" providerId="AD" clId="Web-{7D041D19-F75F-4746-8AA0-75ECD4715BF1}" dt="2023-07-25T10:32:04.872" v="0"/>
        <pc:sldMkLst>
          <pc:docMk/>
          <pc:sldMk cId="1492808256" sldId="302"/>
        </pc:sldMkLst>
      </pc:sldChg>
    </pc:docChg>
  </pc:docChgLst>
  <pc:docChgLst>
    <pc:chgData name="Andrew Kaighin" userId="S::kaigha@gloscol.ac.uk::896c7067-836a-4e3c-9e97-331b973c43c5" providerId="AD" clId="Web-{765EC343-35AC-4377-8CA7-DFD412689230}"/>
    <pc:docChg chg="modSld">
      <pc:chgData name="Andrew Kaighin" userId="S::kaigha@gloscol.ac.uk::896c7067-836a-4e3c-9e97-331b973c43c5" providerId="AD" clId="Web-{765EC343-35AC-4377-8CA7-DFD412689230}" dt="2023-09-26T15:10:11.042" v="4" actId="20577"/>
      <pc:docMkLst>
        <pc:docMk/>
      </pc:docMkLst>
      <pc:sldChg chg="modSp">
        <pc:chgData name="Andrew Kaighin" userId="S::kaigha@gloscol.ac.uk::896c7067-836a-4e3c-9e97-331b973c43c5" providerId="AD" clId="Web-{765EC343-35AC-4377-8CA7-DFD412689230}" dt="2023-09-26T15:04:53.705" v="1" actId="20577"/>
        <pc:sldMkLst>
          <pc:docMk/>
          <pc:sldMk cId="1219307609" sldId="287"/>
        </pc:sldMkLst>
        <pc:spChg chg="mod">
          <ac:chgData name="Andrew Kaighin" userId="S::kaigha@gloscol.ac.uk::896c7067-836a-4e3c-9e97-331b973c43c5" providerId="AD" clId="Web-{765EC343-35AC-4377-8CA7-DFD412689230}" dt="2023-09-26T15:04:53.705" v="1" actId="20577"/>
          <ac:spMkLst>
            <pc:docMk/>
            <pc:sldMk cId="1219307609" sldId="287"/>
            <ac:spMk id="3" creationId="{00000000-0000-0000-0000-000000000000}"/>
          </ac:spMkLst>
        </pc:spChg>
      </pc:sldChg>
      <pc:sldChg chg="modSp">
        <pc:chgData name="Andrew Kaighin" userId="S::kaigha@gloscol.ac.uk::896c7067-836a-4e3c-9e97-331b973c43c5" providerId="AD" clId="Web-{765EC343-35AC-4377-8CA7-DFD412689230}" dt="2023-09-26T15:10:11.042" v="4" actId="20577"/>
        <pc:sldMkLst>
          <pc:docMk/>
          <pc:sldMk cId="3596386143" sldId="294"/>
        </pc:sldMkLst>
        <pc:spChg chg="mod">
          <ac:chgData name="Andrew Kaighin" userId="S::kaigha@gloscol.ac.uk::896c7067-836a-4e3c-9e97-331b973c43c5" providerId="AD" clId="Web-{765EC343-35AC-4377-8CA7-DFD412689230}" dt="2023-09-26T15:10:11.042" v="4" actId="20577"/>
          <ac:spMkLst>
            <pc:docMk/>
            <pc:sldMk cId="3596386143" sldId="294"/>
            <ac:spMk id="3" creationId="{00000000-0000-0000-0000-000000000000}"/>
          </ac:spMkLst>
        </pc:spChg>
      </pc:sldChg>
      <pc:sldChg chg="modNotes">
        <pc:chgData name="Andrew Kaighin" userId="S::kaigha@gloscol.ac.uk::896c7067-836a-4e3c-9e97-331b973c43c5" providerId="AD" clId="Web-{765EC343-35AC-4377-8CA7-DFD412689230}" dt="2023-09-26T15:06:06.097" v="2"/>
        <pc:sldMkLst>
          <pc:docMk/>
          <pc:sldMk cId="2767603051" sldId="301"/>
        </pc:sldMkLst>
      </pc:sldChg>
    </pc:docChg>
  </pc:docChgLst>
  <pc:docChgLst>
    <pc:chgData name="Catherine Rogers" userId="S::rogerc02@gloscol.ac.uk::f278e54e-8396-403a-819e-e629fcf04a5d" providerId="AD" clId="Web-{FC0AC048-5487-432E-9495-FEC4A329F980}"/>
    <pc:docChg chg="addSld modSection">
      <pc:chgData name="Catherine Rogers" userId="S::rogerc02@gloscol.ac.uk::f278e54e-8396-403a-819e-e629fcf04a5d" providerId="AD" clId="Web-{FC0AC048-5487-432E-9495-FEC4A329F980}" dt="2023-07-25T10:34:09.281" v="0"/>
      <pc:docMkLst>
        <pc:docMk/>
      </pc:docMkLst>
      <pc:sldChg chg="add">
        <pc:chgData name="Catherine Rogers" userId="S::rogerc02@gloscol.ac.uk::f278e54e-8396-403a-819e-e629fcf04a5d" providerId="AD" clId="Web-{FC0AC048-5487-432E-9495-FEC4A329F980}" dt="2023-07-25T10:34:09.281" v="0"/>
        <pc:sldMkLst>
          <pc:docMk/>
          <pc:sldMk cId="2162738696" sldId="305"/>
        </pc:sldMkLst>
      </pc:sldChg>
    </pc:docChg>
  </pc:docChgLst>
  <pc:docChgLst>
    <pc:chgData name="Catherine Rogers" userId="S::rogerc02@gloscol.ac.uk::f278e54e-8396-403a-819e-e629fcf04a5d" providerId="AD" clId="Web-{B5A000B7-6402-48BF-BAA5-3F608C759F8A}"/>
    <pc:docChg chg="addSld modSection">
      <pc:chgData name="Catherine Rogers" userId="S::rogerc02@gloscol.ac.uk::f278e54e-8396-403a-819e-e629fcf04a5d" providerId="AD" clId="Web-{B5A000B7-6402-48BF-BAA5-3F608C759F8A}" dt="2023-07-25T10:31:28.883" v="0"/>
      <pc:docMkLst>
        <pc:docMk/>
      </pc:docMkLst>
      <pc:sldChg chg="add">
        <pc:chgData name="Catherine Rogers" userId="S::rogerc02@gloscol.ac.uk::f278e54e-8396-403a-819e-e629fcf04a5d" providerId="AD" clId="Web-{B5A000B7-6402-48BF-BAA5-3F608C759F8A}" dt="2023-07-25T10:31:28.883" v="0"/>
        <pc:sldMkLst>
          <pc:docMk/>
          <pc:sldMk cId="2767603051" sldId="301"/>
        </pc:sldMkLst>
      </pc:sldChg>
    </pc:docChg>
  </pc:docChgLst>
  <pc:docChgLst>
    <pc:chgData name="Catherine Rogers" userId="S::rogerc02@gloscol.ac.uk::f278e54e-8396-403a-819e-e629fcf04a5d" providerId="AD" clId="Web-{906355BD-F2DD-4051-8EC7-75478F62288A}"/>
    <pc:docChg chg="addSld modSection">
      <pc:chgData name="Catherine Rogers" userId="S::rogerc02@gloscol.ac.uk::f278e54e-8396-403a-819e-e629fcf04a5d" providerId="AD" clId="Web-{906355BD-F2DD-4051-8EC7-75478F62288A}" dt="2023-07-25T10:32:44.560" v="0"/>
      <pc:docMkLst>
        <pc:docMk/>
      </pc:docMkLst>
      <pc:sldChg chg="add">
        <pc:chgData name="Catherine Rogers" userId="S::rogerc02@gloscol.ac.uk::f278e54e-8396-403a-819e-e629fcf04a5d" providerId="AD" clId="Web-{906355BD-F2DD-4051-8EC7-75478F62288A}" dt="2023-07-25T10:32:44.560" v="0"/>
        <pc:sldMkLst>
          <pc:docMk/>
          <pc:sldMk cId="2897436033" sldId="303"/>
        </pc:sldMkLst>
      </pc:sldChg>
    </pc:docChg>
  </pc:docChgLst>
  <pc:docChgLst>
    <pc:chgData name="Catherine Rogers" userId="S::rogerc02@gloscol.ac.uk::f278e54e-8396-403a-819e-e629fcf04a5d" providerId="AD" clId="Web-{D5A21519-FD8B-4CD1-A4FF-5A40602052B0}"/>
    <pc:docChg chg="addSld modSld modSection">
      <pc:chgData name="Catherine Rogers" userId="S::rogerc02@gloscol.ac.uk::f278e54e-8396-403a-819e-e629fcf04a5d" providerId="AD" clId="Web-{D5A21519-FD8B-4CD1-A4FF-5A40602052B0}" dt="2023-07-25T10:01:19.825" v="128" actId="20577"/>
      <pc:docMkLst>
        <pc:docMk/>
      </pc:docMkLst>
      <pc:sldChg chg="modSp">
        <pc:chgData name="Catherine Rogers" userId="S::rogerc02@gloscol.ac.uk::f278e54e-8396-403a-819e-e629fcf04a5d" providerId="AD" clId="Web-{D5A21519-FD8B-4CD1-A4FF-5A40602052B0}" dt="2023-07-25T10:01:19.825" v="128" actId="20577"/>
        <pc:sldMkLst>
          <pc:docMk/>
          <pc:sldMk cId="3596386143" sldId="294"/>
        </pc:sldMkLst>
        <pc:spChg chg="mod">
          <ac:chgData name="Catherine Rogers" userId="S::rogerc02@gloscol.ac.uk::f278e54e-8396-403a-819e-e629fcf04a5d" providerId="AD" clId="Web-{D5A21519-FD8B-4CD1-A4FF-5A40602052B0}" dt="2023-07-25T10:01:19.825" v="128" actId="20577"/>
          <ac:spMkLst>
            <pc:docMk/>
            <pc:sldMk cId="3596386143" sldId="294"/>
            <ac:spMk id="3" creationId="{00000000-0000-0000-0000-000000000000}"/>
          </ac:spMkLst>
        </pc:spChg>
      </pc:sldChg>
      <pc:sldChg chg="modSp add replId">
        <pc:chgData name="Catherine Rogers" userId="S::rogerc02@gloscol.ac.uk::f278e54e-8396-403a-819e-e629fcf04a5d" providerId="AD" clId="Web-{D5A21519-FD8B-4CD1-A4FF-5A40602052B0}" dt="2023-07-25T09:47:42.834" v="56" actId="20577"/>
        <pc:sldMkLst>
          <pc:docMk/>
          <pc:sldMk cId="734691317" sldId="296"/>
        </pc:sldMkLst>
        <pc:spChg chg="mod">
          <ac:chgData name="Catherine Rogers" userId="S::rogerc02@gloscol.ac.uk::f278e54e-8396-403a-819e-e629fcf04a5d" providerId="AD" clId="Web-{D5A21519-FD8B-4CD1-A4FF-5A40602052B0}" dt="2023-07-25T09:47:42.834" v="56" actId="20577"/>
          <ac:spMkLst>
            <pc:docMk/>
            <pc:sldMk cId="734691317" sldId="296"/>
            <ac:spMk id="3" creationId="{00000000-0000-0000-0000-000000000000}"/>
          </ac:spMkLst>
        </pc:spChg>
      </pc:sldChg>
      <pc:sldChg chg="modSp add replId">
        <pc:chgData name="Catherine Rogers" userId="S::rogerc02@gloscol.ac.uk::f278e54e-8396-403a-819e-e629fcf04a5d" providerId="AD" clId="Web-{D5A21519-FD8B-4CD1-A4FF-5A40602052B0}" dt="2023-07-25T09:51:23.030" v="78" actId="20577"/>
        <pc:sldMkLst>
          <pc:docMk/>
          <pc:sldMk cId="2170037398" sldId="297"/>
        </pc:sldMkLst>
        <pc:spChg chg="mod">
          <ac:chgData name="Catherine Rogers" userId="S::rogerc02@gloscol.ac.uk::f278e54e-8396-403a-819e-e629fcf04a5d" providerId="AD" clId="Web-{D5A21519-FD8B-4CD1-A4FF-5A40602052B0}" dt="2023-07-25T09:51:23.030" v="78" actId="20577"/>
          <ac:spMkLst>
            <pc:docMk/>
            <pc:sldMk cId="2170037398" sldId="297"/>
            <ac:spMk id="3" creationId="{00000000-0000-0000-0000-000000000000}"/>
          </ac:spMkLst>
        </pc:spChg>
      </pc:sldChg>
      <pc:sldChg chg="modSp add replId">
        <pc:chgData name="Catherine Rogers" userId="S::rogerc02@gloscol.ac.uk::f278e54e-8396-403a-819e-e629fcf04a5d" providerId="AD" clId="Web-{D5A21519-FD8B-4CD1-A4FF-5A40602052B0}" dt="2023-07-25T09:58:53.155" v="97" actId="20577"/>
        <pc:sldMkLst>
          <pc:docMk/>
          <pc:sldMk cId="2491300995" sldId="298"/>
        </pc:sldMkLst>
        <pc:spChg chg="mod">
          <ac:chgData name="Catherine Rogers" userId="S::rogerc02@gloscol.ac.uk::f278e54e-8396-403a-819e-e629fcf04a5d" providerId="AD" clId="Web-{D5A21519-FD8B-4CD1-A4FF-5A40602052B0}" dt="2023-07-25T09:58:53.155" v="97" actId="20577"/>
          <ac:spMkLst>
            <pc:docMk/>
            <pc:sldMk cId="2491300995" sldId="29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B98A8-69D9-4C3B-AABE-40FF48778A2D}" type="datetimeFigureOut"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A0997-AF0E-4BCA-A211-7EBB5E29C1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1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as.com/undergraduate/applying-university/writing-personal-statement/how-write-personal-statemen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How To Write Your Undergraduate Personal Statement | Undergraduate | UCAS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A0997-AF0E-4BCA-A211-7EBB5E29C1D6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9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</a:rPr>
              <a:t>Study Skills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r>
              <a:rPr lang="en-US" sz="3200">
                <a:latin typeface="Calibri"/>
                <a:ea typeface="Calibri"/>
                <a:cs typeface="Calibri"/>
              </a:rPr>
              <a:t>Week 4</a:t>
            </a:r>
            <a:endParaRPr lang="en-US" sz="3200">
              <a:latin typeface="Calibri" panose="020F0502020204030204" pitchFamily="3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6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Writing about the UNIVERSITY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Why does the subject interest you?</a:t>
            </a:r>
          </a:p>
          <a:p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Why should you be offered a place to study?</a:t>
            </a:r>
          </a:p>
          <a:p>
            <a:r>
              <a:rPr lang="en-GB" sz="36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Demonstrate</a:t>
            </a:r>
            <a:r>
              <a:rPr lang="en-GB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that your skills are linked to the course.</a:t>
            </a:r>
          </a:p>
          <a:p>
            <a:r>
              <a:rPr lang="en-GB" sz="36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Highlight</a:t>
            </a:r>
            <a:r>
              <a:rPr lang="en-GB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particular skills and experiences that are relevant to the course.</a:t>
            </a:r>
          </a:p>
          <a:p>
            <a:r>
              <a:rPr lang="en-GB" sz="36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Reflect</a:t>
            </a:r>
            <a:r>
              <a:rPr lang="en-GB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– don’t list.</a:t>
            </a:r>
            <a:endParaRPr lang="en-GB" sz="3600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0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You need a strong opening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571750"/>
            <a:ext cx="9720073" cy="3737610"/>
          </a:xfrm>
        </p:spPr>
        <p:txBody>
          <a:bodyPr>
            <a:normAutofit lnSpcReduction="10000"/>
          </a:bodyPr>
          <a:lstStyle/>
          <a:p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I have always wanted to be a teacher ever since I was very young.  I liked learning and thought it would be good to teach.</a:t>
            </a:r>
          </a:p>
          <a:p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OR…</a:t>
            </a:r>
          </a:p>
          <a:p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You have a go at improving this rather dreary opening.</a:t>
            </a:r>
          </a:p>
          <a:p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289743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What are they looking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600">
                <a:latin typeface="Calibri"/>
                <a:cs typeface="Calibri"/>
              </a:rPr>
              <a:t>Enthusiasm (rather than passion…!)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Suitability for the course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Motivation for the subject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Communication skills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Your understanding of HE study</a:t>
            </a:r>
          </a:p>
          <a:p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488377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latin typeface="Calibri"/>
                <a:cs typeface="Calibri"/>
              </a:rPr>
              <a:t>Writing your personal statement</a:t>
            </a:r>
            <a:br>
              <a:rPr lang="en-GB">
                <a:latin typeface="Calibri"/>
                <a:cs typeface="Calibri"/>
              </a:rPr>
            </a:br>
            <a:r>
              <a:rPr lang="en-GB">
                <a:latin typeface="Calibri"/>
                <a:cs typeface="Calibri"/>
              </a:rPr>
              <a:t>(AC 3.2  of SS1 assignment)</a:t>
            </a:r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Have a look at the handout: Improving Personal Statements.</a:t>
            </a:r>
          </a:p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Have a go at improving these very basic statements.</a:t>
            </a:r>
          </a:p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Relate them to your choice of course.</a:t>
            </a:r>
          </a:p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Feed back and discuss any further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42199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Current Skills and Qualities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2414588"/>
            <a:ext cx="10644187" cy="3586162"/>
          </a:xfrm>
        </p:spPr>
        <p:txBody>
          <a:bodyPr>
            <a:normAutofit fontScale="92500" lnSpcReduction="10000"/>
          </a:bodyPr>
          <a:lstStyle/>
          <a:p>
            <a:r>
              <a:rPr lang="en-GB">
                <a:latin typeface="Calibri"/>
                <a:cs typeface="Calibri"/>
              </a:rPr>
              <a:t>Have a look at the worksheet.</a:t>
            </a:r>
          </a:p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Tick all the skills and qualities you already possess.</a:t>
            </a:r>
          </a:p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Now look at the Induction Task you completed at the first session.</a:t>
            </a:r>
          </a:p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List the qualities you need for your chosen degree.</a:t>
            </a:r>
          </a:p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Choose THREE qualities that you already possess.</a:t>
            </a:r>
          </a:p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Then discuss how each of those qualities make you a suitable candidate for your degree.</a:t>
            </a:r>
          </a:p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Everybody to read out one of their sentences.</a:t>
            </a:r>
          </a:p>
          <a:p>
            <a:r>
              <a:rPr lang="en-GB">
                <a:latin typeface="Calibri"/>
                <a:cs typeface="Calibri"/>
              </a:rPr>
              <a:t>Other students/tutor to discuss and see if it can be improved.  </a:t>
            </a:r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738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Writing your personal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Have a look at the handout: Good and bad practice in writing personal statements.</a:t>
            </a:r>
          </a:p>
          <a:p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Do you have any specific examples of your experience/skills that you could use in your personal statement (as the good practice demonstrates)?</a:t>
            </a:r>
          </a:p>
        </p:txBody>
      </p:sp>
    </p:spTree>
    <p:extLst>
      <p:ext uri="{BB962C8B-B14F-4D97-AF65-F5344CB8AC3E}">
        <p14:creationId xmlns:p14="http://schemas.microsoft.com/office/powerpoint/2010/main" val="1191542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Writing your personal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Have a look at the personal statement examples.</a:t>
            </a:r>
          </a:p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Work with a partner.</a:t>
            </a:r>
          </a:p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Identify specific examples of GOOD and BAD practice.</a:t>
            </a:r>
          </a:p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Feed back to the class. </a:t>
            </a:r>
          </a:p>
        </p:txBody>
      </p:sp>
    </p:spTree>
    <p:extLst>
      <p:ext uri="{BB962C8B-B14F-4D97-AF65-F5344CB8AC3E}">
        <p14:creationId xmlns:p14="http://schemas.microsoft.com/office/powerpoint/2010/main" val="375903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Writing your personal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Calibri"/>
                <a:cs typeface="Calibri"/>
              </a:rPr>
              <a:t>Look at the Personal Statement Structure worksheet.</a:t>
            </a:r>
          </a:p>
          <a:p>
            <a:r>
              <a:rPr lang="en-GB">
                <a:latin typeface="Calibri"/>
                <a:cs typeface="Calibri"/>
              </a:rPr>
              <a:t>Using this, you should plan your own Personal Statement.</a:t>
            </a:r>
            <a:endParaRPr lang="en-GB"/>
          </a:p>
          <a:p>
            <a:pPr>
              <a:buSzPct val="114999"/>
            </a:pPr>
            <a:r>
              <a:rPr lang="en-GB">
                <a:latin typeface="Calibri"/>
                <a:cs typeface="Calibri"/>
              </a:rPr>
              <a:t>This can just be a detailed plan at this stage.</a:t>
            </a:r>
            <a:endParaRPr lang="en-GB">
              <a:latin typeface="Calibri"/>
              <a:ea typeface="Calibri"/>
              <a:cs typeface="Calibri"/>
            </a:endParaRPr>
          </a:p>
          <a:p>
            <a:pPr>
              <a:buSzPct val="114999"/>
            </a:pPr>
            <a:r>
              <a:rPr lang="en-GB" b="1">
                <a:latin typeface="Calibri"/>
                <a:cs typeface="Calibri"/>
              </a:rPr>
              <a:t>Homework is to complete your first full draft</a:t>
            </a:r>
            <a:r>
              <a:rPr lang="en-GB">
                <a:latin typeface="Calibri"/>
                <a:cs typeface="Calibri"/>
              </a:rPr>
              <a:t> using your detailed plan from this lesson.</a:t>
            </a:r>
            <a:endParaRPr lang="en-GB">
              <a:latin typeface="Calibri"/>
              <a:ea typeface="Calibri"/>
              <a:cs typeface="Calibri"/>
            </a:endParaRPr>
          </a:p>
          <a:p>
            <a:pPr>
              <a:buSzPct val="114999"/>
            </a:pPr>
            <a:r>
              <a:rPr lang="en-GB">
                <a:latin typeface="Calibri"/>
                <a:cs typeface="Calibri"/>
              </a:rPr>
              <a:t>Please word process and bring to class next week.</a:t>
            </a:r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38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panose="020F0502020204030204" pitchFamily="34" charset="0"/>
              </a:rPr>
              <a:t>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>
              <a:latin typeface="Calibri" panose="020F0502020204030204" pitchFamily="34" charset="0"/>
            </a:endParaRPr>
          </a:p>
          <a:p>
            <a:r>
              <a:rPr lang="en-GB">
                <a:latin typeface="Calibri" panose="020F0502020204030204" pitchFamily="34" charset="0"/>
              </a:rPr>
              <a:t>Start 1-1 tutorials if there is any time left!</a:t>
            </a:r>
          </a:p>
        </p:txBody>
      </p:sp>
    </p:spTree>
    <p:extLst>
      <p:ext uri="{BB962C8B-B14F-4D97-AF65-F5344CB8AC3E}">
        <p14:creationId xmlns:p14="http://schemas.microsoft.com/office/powerpoint/2010/main" val="36267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Calibri" panose="020F0502020204030204" pitchFamily="34" charset="0"/>
              </a:rPr>
              <a:t>Review last week’s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>
                <a:latin typeface="Calibri" panose="020F0502020204030204" pitchFamily="34" charset="0"/>
              </a:rPr>
              <a:t>Use apostrophes correctly: re-write these:</a:t>
            </a:r>
          </a:p>
          <a:p>
            <a:r>
              <a:rPr lang="en-GB" sz="4000">
                <a:latin typeface="Calibri" panose="020F0502020204030204" pitchFamily="34" charset="0"/>
              </a:rPr>
              <a:t> The lead belonging to the dog.</a:t>
            </a:r>
          </a:p>
          <a:p>
            <a:r>
              <a:rPr lang="en-GB" sz="4000">
                <a:latin typeface="Calibri" panose="020F0502020204030204" pitchFamily="34" charset="0"/>
              </a:rPr>
              <a:t>The book belonging to James.</a:t>
            </a:r>
          </a:p>
          <a:p>
            <a:r>
              <a:rPr lang="en-GB" sz="4000">
                <a:latin typeface="Calibri" panose="020F0502020204030204" pitchFamily="34" charset="0"/>
              </a:rPr>
              <a:t>The cheese belonging to the mice.</a:t>
            </a:r>
          </a:p>
        </p:txBody>
      </p:sp>
    </p:spTree>
    <p:extLst>
      <p:ext uri="{BB962C8B-B14F-4D97-AF65-F5344CB8AC3E}">
        <p14:creationId xmlns:p14="http://schemas.microsoft.com/office/powerpoint/2010/main" val="263250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82132"/>
            <a:ext cx="10644188" cy="1303867"/>
          </a:xfrm>
        </p:spPr>
        <p:txBody>
          <a:bodyPr>
            <a:normAutofit/>
          </a:bodyPr>
          <a:lstStyle/>
          <a:p>
            <a:r>
              <a:rPr lang="en-GB">
                <a:latin typeface="Calibri" panose="020F0502020204030204" pitchFamily="34" charset="0"/>
              </a:rPr>
              <a:t>Review last week’s session: it’s/its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>
                <a:latin typeface="Calibri"/>
                <a:ea typeface="Calibri"/>
                <a:cs typeface="Calibri"/>
              </a:rPr>
              <a:t>Write a sentence using ‘it’s’ correctly.</a:t>
            </a:r>
          </a:p>
          <a:p>
            <a:r>
              <a:rPr lang="en-GB" sz="4000">
                <a:latin typeface="Calibri"/>
                <a:ea typeface="Calibri"/>
                <a:cs typeface="Calibri"/>
              </a:rPr>
              <a:t>Write a sentence using ‘its’ correctly.</a:t>
            </a:r>
          </a:p>
          <a:p>
            <a:r>
              <a:rPr lang="en-GB" sz="4000">
                <a:latin typeface="Calibri"/>
                <a:ea typeface="Calibri"/>
                <a:cs typeface="Calibri"/>
              </a:rPr>
              <a:t>Feedback with your sentences.</a:t>
            </a:r>
          </a:p>
        </p:txBody>
      </p:sp>
    </p:spTree>
    <p:extLst>
      <p:ext uri="{BB962C8B-B14F-4D97-AF65-F5344CB8AC3E}">
        <p14:creationId xmlns:p14="http://schemas.microsoft.com/office/powerpoint/2010/main" val="121930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F96D-71EE-FDF2-31B7-470FF7E3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/>
                <a:ea typeface="Calibri"/>
                <a:cs typeface="Calibri"/>
              </a:rPr>
              <a:t>Review last week’s session - Homework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75376-5BF4-697C-957A-9E822BBE9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14999"/>
            </a:pPr>
            <a:r>
              <a:rPr lang="en-GB" sz="4000" dirty="0">
                <a:latin typeface="Calibri"/>
                <a:ea typeface="Calibri"/>
                <a:cs typeface="Calibri"/>
              </a:rPr>
              <a:t>Homework was to bring in a typed full draft of Task 2a and 2b</a:t>
            </a:r>
          </a:p>
          <a:p>
            <a:pPr marL="0" indent="0">
              <a:buSzPct val="114999"/>
              <a:buNone/>
            </a:pPr>
            <a:endParaRPr lang="en-GB" sz="4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891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OCN London Registration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You will all be formally registered with OCN London in the next few weeks.</a:t>
            </a:r>
          </a:p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Please complete the Registration Form in detail.</a:t>
            </a:r>
          </a:p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Return it to your tutor.</a:t>
            </a:r>
          </a:p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Ensure that all details are correct.</a:t>
            </a:r>
          </a:p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Use the unit list to check the units you are registered against.</a:t>
            </a:r>
          </a:p>
        </p:txBody>
      </p:sp>
    </p:spTree>
    <p:extLst>
      <p:ext uri="{BB962C8B-B14F-4D97-AF65-F5344CB8AC3E}">
        <p14:creationId xmlns:p14="http://schemas.microsoft.com/office/powerpoint/2010/main" val="215270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latin typeface="Calibri"/>
                <a:cs typeface="Calibri"/>
              </a:rPr>
              <a:t>Writing your personal statement</a:t>
            </a:r>
            <a:br>
              <a:rPr lang="en-GB">
                <a:latin typeface="Calibri"/>
                <a:cs typeface="Calibri"/>
              </a:rPr>
            </a:br>
            <a:r>
              <a:rPr lang="en-GB">
                <a:latin typeface="Calibri"/>
                <a:cs typeface="Calibri"/>
              </a:rPr>
              <a:t>(AC 3.2  of SS1 assignment)</a:t>
            </a:r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114999"/>
            </a:pPr>
            <a:endParaRPr lang="en-GB">
              <a:latin typeface="Calibri"/>
              <a:cs typeface="Calibri"/>
            </a:endParaRPr>
          </a:p>
          <a:p>
            <a:pPr>
              <a:buSzPct val="114999"/>
            </a:pPr>
            <a:r>
              <a:rPr lang="en-GB">
                <a:latin typeface="Calibri"/>
                <a:cs typeface="Calibri"/>
              </a:rPr>
              <a:t>Everyone has to write a personal statement as part of their application for university on the UCAS system.</a:t>
            </a:r>
            <a:endParaRPr lang="en-GB"/>
          </a:p>
          <a:p>
            <a:pPr>
              <a:buSzPct val="114999"/>
            </a:pPr>
            <a:r>
              <a:rPr lang="en-GB">
                <a:latin typeface="Calibri"/>
                <a:cs typeface="Calibri"/>
              </a:rPr>
              <a:t>It is also a requirement of your current Study Skills assignment: Preparation for Higher Education.</a:t>
            </a:r>
          </a:p>
          <a:p>
            <a:pPr>
              <a:buSzPct val="114999"/>
            </a:pPr>
            <a:r>
              <a:rPr lang="en-GB">
                <a:latin typeface="Calibri"/>
                <a:cs typeface="Calibri"/>
              </a:rPr>
              <a:t>Why do you think you need to write a personal statement?</a:t>
            </a:r>
          </a:p>
          <a:p>
            <a:pPr>
              <a:buSzPct val="114999"/>
            </a:pPr>
            <a:r>
              <a:rPr lang="en-GB">
                <a:latin typeface="Calibri"/>
                <a:cs typeface="Calibri"/>
              </a:rPr>
              <a:t>Feed back...</a:t>
            </a:r>
          </a:p>
          <a:p>
            <a:pPr>
              <a:buSzPct val="114999"/>
            </a:pPr>
            <a:endParaRPr lang="en-GB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469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A PERSONAL STATEMENT</a:t>
            </a:r>
            <a:r>
              <a:rPr lang="en-GB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Is a maximum of 47 lines or 4,000 characters (whichever comes first).</a:t>
            </a:r>
          </a:p>
          <a:p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Should be written in paragraphs.</a:t>
            </a:r>
          </a:p>
          <a:p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Should be drafted on word (using spell check software) and then cut and pasted into your UCAS application.</a:t>
            </a:r>
          </a:p>
          <a:p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287485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PERSONAL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You can only write ONE personal statement – it will be sent to all of your choices.</a:t>
            </a:r>
          </a:p>
          <a:p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You cannot use bold, underlined characters or italics – these will be removed on UCAS Apply.</a:t>
            </a:r>
          </a:p>
          <a:p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You should keep a copy of your personal statement – it will be used as the basis for any interview required.</a:t>
            </a:r>
          </a:p>
          <a:p>
            <a:endParaRPr lang="en-GB" sz="3600"/>
          </a:p>
          <a:p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207059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Personal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Must be unique and individual.</a:t>
            </a:r>
          </a:p>
          <a:p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All personal statements are checked for similarities using the UCAS catch system.</a:t>
            </a:r>
          </a:p>
          <a:p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There is a personal statement guide on the UCAS website.</a:t>
            </a:r>
          </a:p>
          <a:p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2767603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F79F0974E2974983173F2A8D3D231E" ma:contentTypeVersion="15" ma:contentTypeDescription="Create a new document." ma:contentTypeScope="" ma:versionID="83b5161f6fa2ccfe91bb2f75b15b7320">
  <xsd:schema xmlns:xsd="http://www.w3.org/2001/XMLSchema" xmlns:xs="http://www.w3.org/2001/XMLSchema" xmlns:p="http://schemas.microsoft.com/office/2006/metadata/properties" xmlns:ns2="07c18a42-7f19-4e39-9766-df149c332959" xmlns:ns3="8db2cc2e-3f02-425d-91bf-a74379c399f9" targetNamespace="http://schemas.microsoft.com/office/2006/metadata/properties" ma:root="true" ma:fieldsID="9186e80301e2ee2605aba6f0b79750a7" ns2:_="" ns3:_="">
    <xsd:import namespace="07c18a42-7f19-4e39-9766-df149c332959"/>
    <xsd:import namespace="8db2cc2e-3f02-425d-91bf-a74379c399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c18a42-7f19-4e39-9766-df149c3329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b2c1ed-4091-4dd5-84ff-cc7a3c327b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2cc2e-3f02-425d-91bf-a74379c399f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d2ee23-9c8b-44ce-8077-7aac896651b1}" ma:internalName="TaxCatchAll" ma:showField="CatchAllData" ma:web="8db2cc2e-3f02-425d-91bf-a74379c399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db2cc2e-3f02-425d-91bf-a74379c399f9" xsi:nil="true"/>
    <lcf76f155ced4ddcb4097134ff3c332f xmlns="07c18a42-7f19-4e39-9766-df149c33295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9CFAA3-D365-405F-B56B-45571FE94415}">
  <ds:schemaRefs>
    <ds:schemaRef ds:uri="07c18a42-7f19-4e39-9766-df149c332959"/>
    <ds:schemaRef ds:uri="8db2cc2e-3f02-425d-91bf-a74379c399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6A6BDF3-DFC0-446E-920A-90769110B3B1}">
  <ds:schemaRefs>
    <ds:schemaRef ds:uri="07c18a42-7f19-4e39-9766-df149c332959"/>
    <ds:schemaRef ds:uri="8db2cc2e-3f02-425d-91bf-a74379c399f9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7AB011-A1C8-48ED-8A20-91F2345291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761</Words>
  <Application>Microsoft Office PowerPoint</Application>
  <PresentationFormat>Widescreen</PresentationFormat>
  <Paragraphs>89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Organic</vt:lpstr>
      <vt:lpstr>Study Skills</vt:lpstr>
      <vt:lpstr>Review last week’s session</vt:lpstr>
      <vt:lpstr>Review last week’s session: it’s/its </vt:lpstr>
      <vt:lpstr>Review last week’s session - Homework</vt:lpstr>
      <vt:lpstr>OCN London Registration Form</vt:lpstr>
      <vt:lpstr>Writing your personal statement (AC 3.2  of SS1 assignment)</vt:lpstr>
      <vt:lpstr>A PERSONAL STATEMENT…</vt:lpstr>
      <vt:lpstr>PERSONAL STATEMENTS</vt:lpstr>
      <vt:lpstr>Personal statements</vt:lpstr>
      <vt:lpstr>Writing about the UNIVERSITY course</vt:lpstr>
      <vt:lpstr>You need a strong opening</vt:lpstr>
      <vt:lpstr>What are they looking for?</vt:lpstr>
      <vt:lpstr>Writing your personal statement (AC 3.2  of SS1 assignment)</vt:lpstr>
      <vt:lpstr>Current Skills and Qualities</vt:lpstr>
      <vt:lpstr>Writing your personal statement</vt:lpstr>
      <vt:lpstr>Writing your personal statement</vt:lpstr>
      <vt:lpstr>Writing your personal statement</vt:lpstr>
      <vt:lpstr>Tutorials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Rogers</dc:creator>
  <cp:lastModifiedBy>Catherine Rogers</cp:lastModifiedBy>
  <cp:revision>3</cp:revision>
  <dcterms:created xsi:type="dcterms:W3CDTF">2013-07-15T20:23:31Z</dcterms:created>
  <dcterms:modified xsi:type="dcterms:W3CDTF">2023-10-05T11:22:54Z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0x01010069F79F0974E2974983173F2A8D3D231E</vt:lpwstr>
  </property>
  <property fmtid="{D5CDD505-2E9C-101B-9397-08002B2CF9AE}" pid="3" name="MediaServiceImageTags">
    <vt:lpwstr/>
  </property>
</Properties>
</file>