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93" r:id="rId7"/>
    <p:sldId id="294" r:id="rId8"/>
    <p:sldId id="295" r:id="rId9"/>
    <p:sldId id="305" r:id="rId10"/>
    <p:sldId id="296" r:id="rId11"/>
    <p:sldId id="297" r:id="rId12"/>
    <p:sldId id="298" r:id="rId13"/>
    <p:sldId id="299" r:id="rId14"/>
    <p:sldId id="300" r:id="rId15"/>
    <p:sldId id="301" r:id="rId16"/>
    <p:sldId id="302" r:id="rId17"/>
    <p:sldId id="303" r:id="rId18"/>
    <p:sldId id="30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7A5BE0-B743-4A1A-A526-B19D73EE2188}">
          <p14:sldIdLst>
            <p14:sldId id="256"/>
            <p14:sldId id="257"/>
            <p14:sldId id="293"/>
            <p14:sldId id="294"/>
            <p14:sldId id="295"/>
            <p14:sldId id="305"/>
            <p14:sldId id="296"/>
            <p14:sldId id="297"/>
            <p14:sldId id="298"/>
            <p14:sldId id="299"/>
            <p14:sldId id="300"/>
            <p14:sldId id="301"/>
            <p14:sldId id="302"/>
            <p14:sldId id="303"/>
            <p14:sldId id="304"/>
          </p14:sldIdLst>
        </p14:section>
        <p14:section name="Untitled Section" id="{DC927B44-1E88-4FF1-8A44-BB53D828DB96}">
          <p14:sldIdLst>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C00CA2-27CC-4EDB-9715-5168D30D5572}" v="11" dt="2023-07-25T10:47:54.496"/>
    <p1510:client id="{37D08790-2D58-F6BD-C776-A7CB60645B88}" v="374" dt="2023-10-06T14:15:03.884"/>
    <p1510:client id="{44441210-FE43-4DDB-8F34-0EB8C1EFC385}" v="1" dt="2023-07-25T10:33:18.841"/>
    <p1510:client id="{4C546187-347A-4DC6-AEC1-9A775F029043}" v="3" dt="2023-07-27T07:48:45.019"/>
    <p1510:client id="{647B3C32-A44B-492C-8FAC-DC6A6F594BB5}" v="11" dt="2023-10-10T08:07:05.829"/>
    <p1510:client id="{6DEFDF52-3741-4918-ACB1-8878900482FB}" v="2" dt="2023-07-25T14:39:13.865"/>
    <p1510:client id="{7167BDE2-C3BA-4C99-869B-E2FB512CD5A7}" v="3" dt="2023-07-25T10:28:54.892"/>
    <p1510:client id="{76B6DDB7-2EED-40D4-8A2F-687AE6C3928F}" v="16" dt="2023-07-25T10:41:59.347"/>
    <p1510:client id="{79AC187B-C8B3-4847-B33B-DC846918A47D}" v="3" dt="2023-07-25T14:14:56.132"/>
    <p1510:client id="{7D041D19-F75F-4746-8AA0-75ECD4715BF1}" v="1" dt="2023-07-25T10:32:04.872"/>
    <p1510:client id="{80A400D2-CF59-4D36-80FF-6DA5AAF47069}" v="4" dt="2023-07-20T10:07:40.180"/>
    <p1510:client id="{86ACC588-42F6-4262-B70A-FE87743F5992}" v="2032" dt="2023-07-25T13:31:52.311"/>
    <p1510:client id="{906355BD-F2DD-4051-8EC7-75478F62288A}" v="1" dt="2023-07-25T10:32:44.560"/>
    <p1510:client id="{B5A000B7-6402-48BF-BAA5-3F608C759F8A}" v="1" dt="2023-07-25T10:31:28.883"/>
    <p1510:client id="{D27CEDE0-7B37-46D8-BF2F-FEA42821EC60}" v="27" dt="2023-07-25T09:43:47.757"/>
    <p1510:client id="{D5A21519-FD8B-4CD1-A4FF-5A40602052B0}" v="128" dt="2023-07-25T10:01:20.137"/>
    <p1510:client id="{E5208162-4A0D-4CD6-A8D3-B6AFFFDBEA2B}" v="1" dt="2023-07-25T10:30:50.133"/>
    <p1510:client id="{E66E835D-0611-4488-BC36-A923862E7149}" v="14" dt="2023-07-20T09:59:26.182"/>
    <p1510:client id="{EC24A5AD-4E62-58FF-7AEA-7FBAC9A53644}" v="71" dt="2023-09-29T15:01:56.166"/>
    <p1510:client id="{FC0AC048-5487-432E-9495-FEC4A329F980}" v="1" dt="2023-07-25T10:34:09.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76B6DDB7-2EED-40D4-8A2F-687AE6C3928F}"/>
    <pc:docChg chg="modSld">
      <pc:chgData name="" userId="" providerId="" clId="Web-{76B6DDB7-2EED-40D4-8A2F-687AE6C3928F}" dt="2023-07-25T10:41:08.111" v="0" actId="20577"/>
      <pc:docMkLst>
        <pc:docMk/>
      </pc:docMkLst>
      <pc:sldChg chg="modSp">
        <pc:chgData name="" userId="" providerId="" clId="Web-{76B6DDB7-2EED-40D4-8A2F-687AE6C3928F}" dt="2023-07-25T10:41:08.111" v="0" actId="20577"/>
        <pc:sldMkLst>
          <pc:docMk/>
          <pc:sldMk cId="2726069975" sldId="256"/>
        </pc:sldMkLst>
        <pc:spChg chg="mod">
          <ac:chgData name="" userId="" providerId="" clId="Web-{76B6DDB7-2EED-40D4-8A2F-687AE6C3928F}" dt="2023-07-25T10:41:08.111" v="0" actId="20577"/>
          <ac:spMkLst>
            <pc:docMk/>
            <pc:sldMk cId="2726069975" sldId="256"/>
            <ac:spMk id="3" creationId="{00000000-0000-0000-0000-000000000000}"/>
          </ac:spMkLst>
        </pc:spChg>
      </pc:sldChg>
    </pc:docChg>
  </pc:docChgLst>
  <pc:docChgLst>
    <pc:chgData name="Catherine Rogers" userId="S::rogerc02@gloscol.ac.uk::f278e54e-8396-403a-819e-e629fcf04a5d" providerId="AD" clId="Web-{E66E835D-0611-4488-BC36-A923862E7149}"/>
    <pc:docChg chg="modSld">
      <pc:chgData name="Catherine Rogers" userId="S::rogerc02@gloscol.ac.uk::f278e54e-8396-403a-819e-e629fcf04a5d" providerId="AD" clId="Web-{E66E835D-0611-4488-BC36-A923862E7149}" dt="2023-07-20T09:59:26.182" v="13" actId="20577"/>
      <pc:docMkLst>
        <pc:docMk/>
      </pc:docMkLst>
      <pc:sldChg chg="modSp">
        <pc:chgData name="Catherine Rogers" userId="S::rogerc02@gloscol.ac.uk::f278e54e-8396-403a-819e-e629fcf04a5d" providerId="AD" clId="Web-{E66E835D-0611-4488-BC36-A923862E7149}" dt="2023-07-20T09:59:26.182" v="13" actId="20577"/>
        <pc:sldMkLst>
          <pc:docMk/>
          <pc:sldMk cId="2726069975" sldId="256"/>
        </pc:sldMkLst>
        <pc:spChg chg="mod">
          <ac:chgData name="Catherine Rogers" userId="S::rogerc02@gloscol.ac.uk::f278e54e-8396-403a-819e-e629fcf04a5d" providerId="AD" clId="Web-{E66E835D-0611-4488-BC36-A923862E7149}" dt="2023-07-20T09:59:26.182" v="13" actId="20577"/>
          <ac:spMkLst>
            <pc:docMk/>
            <pc:sldMk cId="2726069975" sldId="256"/>
            <ac:spMk id="3" creationId="{00000000-0000-0000-0000-000000000000}"/>
          </ac:spMkLst>
        </pc:spChg>
      </pc:sldChg>
    </pc:docChg>
  </pc:docChgLst>
  <pc:docChgLst>
    <pc:chgData name="Andrew Kaighin" userId="S::kaigha@gloscol.ac.uk::896c7067-836a-4e3c-9e97-331b973c43c5" providerId="AD" clId="Web-{647B3C32-A44B-492C-8FAC-DC6A6F594BB5}"/>
    <pc:docChg chg="modSld">
      <pc:chgData name="Andrew Kaighin" userId="S::kaigha@gloscol.ac.uk::896c7067-836a-4e3c-9e97-331b973c43c5" providerId="AD" clId="Web-{647B3C32-A44B-492C-8FAC-DC6A6F594BB5}" dt="2023-10-10T08:06:41.202" v="8" actId="20577"/>
      <pc:docMkLst>
        <pc:docMk/>
      </pc:docMkLst>
      <pc:sldChg chg="modSp">
        <pc:chgData name="Andrew Kaighin" userId="S::kaigha@gloscol.ac.uk::896c7067-836a-4e3c-9e97-331b973c43c5" providerId="AD" clId="Web-{647B3C32-A44B-492C-8FAC-DC6A6F594BB5}" dt="2023-10-10T07:53:46.024" v="2" actId="20577"/>
        <pc:sldMkLst>
          <pc:docMk/>
          <pc:sldMk cId="2152708263" sldId="293"/>
        </pc:sldMkLst>
        <pc:spChg chg="mod">
          <ac:chgData name="Andrew Kaighin" userId="S::kaigha@gloscol.ac.uk::896c7067-836a-4e3c-9e97-331b973c43c5" providerId="AD" clId="Web-{647B3C32-A44B-492C-8FAC-DC6A6F594BB5}" dt="2023-10-10T07:53:46.024" v="2" actId="20577"/>
          <ac:spMkLst>
            <pc:docMk/>
            <pc:sldMk cId="2152708263" sldId="293"/>
            <ac:spMk id="3" creationId="{00000000-0000-0000-0000-000000000000}"/>
          </ac:spMkLst>
        </pc:spChg>
      </pc:sldChg>
      <pc:sldChg chg="modSp">
        <pc:chgData name="Andrew Kaighin" userId="S::kaigha@gloscol.ac.uk::896c7067-836a-4e3c-9e97-331b973c43c5" providerId="AD" clId="Web-{647B3C32-A44B-492C-8FAC-DC6A6F594BB5}" dt="2023-10-10T08:06:41.202" v="8" actId="20577"/>
        <pc:sldMkLst>
          <pc:docMk/>
          <pc:sldMk cId="2357734597" sldId="302"/>
        </pc:sldMkLst>
        <pc:spChg chg="mod">
          <ac:chgData name="Andrew Kaighin" userId="S::kaigha@gloscol.ac.uk::896c7067-836a-4e3c-9e97-331b973c43c5" providerId="AD" clId="Web-{647B3C32-A44B-492C-8FAC-DC6A6F594BB5}" dt="2023-10-10T08:06:41.202" v="8" actId="20577"/>
          <ac:spMkLst>
            <pc:docMk/>
            <pc:sldMk cId="2357734597" sldId="302"/>
            <ac:spMk id="3" creationId="{0EF322C8-A1E3-2032-9541-68A48E02802F}"/>
          </ac:spMkLst>
        </pc:spChg>
      </pc:sldChg>
    </pc:docChg>
  </pc:docChgLst>
  <pc:docChgLst>
    <pc:chgData name="Catherine Rogers" userId="S::rogerc02@gloscol.ac.uk::f278e54e-8396-403a-819e-e629fcf04a5d" providerId="AD" clId="Web-{44441210-FE43-4DDB-8F34-0EB8C1EFC385}"/>
    <pc:docChg chg="addSld modSection">
      <pc:chgData name="Catherine Rogers" userId="S::rogerc02@gloscol.ac.uk::f278e54e-8396-403a-819e-e629fcf04a5d" providerId="AD" clId="Web-{44441210-FE43-4DDB-8F34-0EB8C1EFC385}" dt="2023-07-25T10:33:18.841" v="0"/>
      <pc:docMkLst>
        <pc:docMk/>
      </pc:docMkLst>
      <pc:sldChg chg="add">
        <pc:chgData name="Catherine Rogers" userId="S::rogerc02@gloscol.ac.uk::f278e54e-8396-403a-819e-e629fcf04a5d" providerId="AD" clId="Web-{44441210-FE43-4DDB-8F34-0EB8C1EFC385}" dt="2023-07-25T10:33:18.841" v="0"/>
        <pc:sldMkLst>
          <pc:docMk/>
          <pc:sldMk cId="488377332" sldId="304"/>
        </pc:sldMkLst>
      </pc:sldChg>
    </pc:docChg>
  </pc:docChgLst>
  <pc:docChgLst>
    <pc:chgData name="Catherine Rogers" userId="S::rogerc02@gloscol.ac.uk::f278e54e-8396-403a-819e-e629fcf04a5d" providerId="AD" clId="Web-{7167BDE2-C3BA-4C99-869B-E2FB512CD5A7}"/>
    <pc:docChg chg="addSld delSld modSection">
      <pc:chgData name="Catherine Rogers" userId="S::rogerc02@gloscol.ac.uk::f278e54e-8396-403a-819e-e629fcf04a5d" providerId="AD" clId="Web-{7167BDE2-C3BA-4C99-869B-E2FB512CD5A7}" dt="2023-07-25T10:28:54.892" v="2"/>
      <pc:docMkLst>
        <pc:docMk/>
      </pc:docMkLst>
      <pc:sldChg chg="del">
        <pc:chgData name="Catherine Rogers" userId="S::rogerc02@gloscol.ac.uk::f278e54e-8396-403a-819e-e629fcf04a5d" providerId="AD" clId="Web-{7167BDE2-C3BA-4C99-869B-E2FB512CD5A7}" dt="2023-07-25T10:28:48.954" v="1"/>
        <pc:sldMkLst>
          <pc:docMk/>
          <pc:sldMk cId="2170037398" sldId="297"/>
        </pc:sldMkLst>
      </pc:sldChg>
      <pc:sldChg chg="del">
        <pc:chgData name="Catherine Rogers" userId="S::rogerc02@gloscol.ac.uk::f278e54e-8396-403a-819e-e629fcf04a5d" providerId="AD" clId="Web-{7167BDE2-C3BA-4C99-869B-E2FB512CD5A7}" dt="2023-07-25T10:28:54.892" v="2"/>
        <pc:sldMkLst>
          <pc:docMk/>
          <pc:sldMk cId="2491300995" sldId="298"/>
        </pc:sldMkLst>
      </pc:sldChg>
      <pc:sldChg chg="add">
        <pc:chgData name="Catherine Rogers" userId="S::rogerc02@gloscol.ac.uk::f278e54e-8396-403a-819e-e629fcf04a5d" providerId="AD" clId="Web-{7167BDE2-C3BA-4C99-869B-E2FB512CD5A7}" dt="2023-07-25T10:28:40.797" v="0"/>
        <pc:sldMkLst>
          <pc:docMk/>
          <pc:sldMk cId="2874855746" sldId="299"/>
        </pc:sldMkLst>
      </pc:sldChg>
    </pc:docChg>
  </pc:docChgLst>
  <pc:docChgLst>
    <pc:chgData name="Catherine Rogers" userId="S::rogerc02@gloscol.ac.uk::f278e54e-8396-403a-819e-e629fcf04a5d" providerId="AD" clId="Web-{EC24A5AD-4E62-58FF-7AEA-7FBAC9A53644}"/>
    <pc:docChg chg="modSld">
      <pc:chgData name="Catherine Rogers" userId="S::rogerc02@gloscol.ac.uk::f278e54e-8396-403a-819e-e629fcf04a5d" providerId="AD" clId="Web-{EC24A5AD-4E62-58FF-7AEA-7FBAC9A53644}" dt="2023-09-29T15:01:55.634" v="66" actId="20577"/>
      <pc:docMkLst>
        <pc:docMk/>
      </pc:docMkLst>
      <pc:sldChg chg="modSp">
        <pc:chgData name="Catherine Rogers" userId="S::rogerc02@gloscol.ac.uk::f278e54e-8396-403a-819e-e629fcf04a5d" providerId="AD" clId="Web-{EC24A5AD-4E62-58FF-7AEA-7FBAC9A53644}" dt="2023-09-29T15:01:05.179" v="43" actId="20577"/>
        <pc:sldMkLst>
          <pc:docMk/>
          <pc:sldMk cId="2152708263" sldId="293"/>
        </pc:sldMkLst>
        <pc:spChg chg="mod">
          <ac:chgData name="Catherine Rogers" userId="S::rogerc02@gloscol.ac.uk::f278e54e-8396-403a-819e-e629fcf04a5d" providerId="AD" clId="Web-{EC24A5AD-4E62-58FF-7AEA-7FBAC9A53644}" dt="2023-09-29T15:01:05.179" v="43" actId="20577"/>
          <ac:spMkLst>
            <pc:docMk/>
            <pc:sldMk cId="2152708263" sldId="293"/>
            <ac:spMk id="3" creationId="{00000000-0000-0000-0000-000000000000}"/>
          </ac:spMkLst>
        </pc:spChg>
      </pc:sldChg>
      <pc:sldChg chg="modSp">
        <pc:chgData name="Catherine Rogers" userId="S::rogerc02@gloscol.ac.uk::f278e54e-8396-403a-819e-e629fcf04a5d" providerId="AD" clId="Web-{EC24A5AD-4E62-58FF-7AEA-7FBAC9A53644}" dt="2023-09-29T15:01:55.634" v="66" actId="20577"/>
        <pc:sldMkLst>
          <pc:docMk/>
          <pc:sldMk cId="3360949713" sldId="296"/>
        </pc:sldMkLst>
        <pc:spChg chg="mod">
          <ac:chgData name="Catherine Rogers" userId="S::rogerc02@gloscol.ac.uk::f278e54e-8396-403a-819e-e629fcf04a5d" providerId="AD" clId="Web-{EC24A5AD-4E62-58FF-7AEA-7FBAC9A53644}" dt="2023-09-29T15:01:55.634" v="66" actId="20577"/>
          <ac:spMkLst>
            <pc:docMk/>
            <pc:sldMk cId="3360949713" sldId="296"/>
            <ac:spMk id="3" creationId="{00000000-0000-0000-0000-000000000000}"/>
          </ac:spMkLst>
        </pc:spChg>
      </pc:sldChg>
    </pc:docChg>
  </pc:docChgLst>
  <pc:docChgLst>
    <pc:chgData name="Catherine Rogers" userId="S::rogerc02@gloscol.ac.uk::f278e54e-8396-403a-819e-e629fcf04a5d" providerId="AD" clId="Web-{80A400D2-CF59-4D36-80FF-6DA5AAF47069}"/>
    <pc:docChg chg="delSld modSld modSection">
      <pc:chgData name="Catherine Rogers" userId="S::rogerc02@gloscol.ac.uk::f278e54e-8396-403a-819e-e629fcf04a5d" providerId="AD" clId="Web-{80A400D2-CF59-4D36-80FF-6DA5AAF47069}" dt="2023-07-20T10:07:40.180" v="4"/>
      <pc:docMkLst>
        <pc:docMk/>
      </pc:docMkLst>
      <pc:sldChg chg="del">
        <pc:chgData name="Catherine Rogers" userId="S::rogerc02@gloscol.ac.uk::f278e54e-8396-403a-819e-e629fcf04a5d" providerId="AD" clId="Web-{80A400D2-CF59-4D36-80FF-6DA5AAF47069}" dt="2023-07-20T10:07:34.195" v="2"/>
        <pc:sldMkLst>
          <pc:docMk/>
          <pc:sldMk cId="3981650566" sldId="288"/>
        </pc:sldMkLst>
      </pc:sldChg>
      <pc:sldChg chg="del">
        <pc:chgData name="Catherine Rogers" userId="S::rogerc02@gloscol.ac.uk::f278e54e-8396-403a-819e-e629fcf04a5d" providerId="AD" clId="Web-{80A400D2-CF59-4D36-80FF-6DA5AAF47069}" dt="2023-07-20T10:07:36.914" v="3"/>
        <pc:sldMkLst>
          <pc:docMk/>
          <pc:sldMk cId="3303704182" sldId="289"/>
        </pc:sldMkLst>
      </pc:sldChg>
      <pc:sldChg chg="del">
        <pc:chgData name="Catherine Rogers" userId="S::rogerc02@gloscol.ac.uk::f278e54e-8396-403a-819e-e629fcf04a5d" providerId="AD" clId="Web-{80A400D2-CF59-4D36-80FF-6DA5AAF47069}" dt="2023-07-20T10:07:40.180" v="4"/>
        <pc:sldMkLst>
          <pc:docMk/>
          <pc:sldMk cId="2242927172" sldId="291"/>
        </pc:sldMkLst>
      </pc:sldChg>
      <pc:sldChg chg="modSp">
        <pc:chgData name="Catherine Rogers" userId="S::rogerc02@gloscol.ac.uk::f278e54e-8396-403a-819e-e629fcf04a5d" providerId="AD" clId="Web-{80A400D2-CF59-4D36-80FF-6DA5AAF47069}" dt="2023-07-20T10:06:44.553" v="1" actId="20577"/>
        <pc:sldMkLst>
          <pc:docMk/>
          <pc:sldMk cId="2152708263" sldId="293"/>
        </pc:sldMkLst>
        <pc:spChg chg="mod">
          <ac:chgData name="Catherine Rogers" userId="S::rogerc02@gloscol.ac.uk::f278e54e-8396-403a-819e-e629fcf04a5d" providerId="AD" clId="Web-{80A400D2-CF59-4D36-80FF-6DA5AAF47069}" dt="2023-07-20T10:06:44.553" v="1" actId="20577"/>
          <ac:spMkLst>
            <pc:docMk/>
            <pc:sldMk cId="2152708263" sldId="293"/>
            <ac:spMk id="3" creationId="{00000000-0000-0000-0000-000000000000}"/>
          </ac:spMkLst>
        </pc:spChg>
      </pc:sldChg>
    </pc:docChg>
  </pc:docChgLst>
  <pc:docChgLst>
    <pc:chgData name="Catherine Rogers" userId="S::rogerc02@gloscol.ac.uk::f278e54e-8396-403a-819e-e629fcf04a5d" providerId="AD" clId="Web-{79AC187B-C8B3-4847-B33B-DC846918A47D}"/>
    <pc:docChg chg="modSld">
      <pc:chgData name="Catherine Rogers" userId="S::rogerc02@gloscol.ac.uk::f278e54e-8396-403a-819e-e629fcf04a5d" providerId="AD" clId="Web-{79AC187B-C8B3-4847-B33B-DC846918A47D}" dt="2023-07-25T14:14:55.257" v="1" actId="20577"/>
      <pc:docMkLst>
        <pc:docMk/>
      </pc:docMkLst>
      <pc:sldChg chg="modSp">
        <pc:chgData name="Catherine Rogers" userId="S::rogerc02@gloscol.ac.uk::f278e54e-8396-403a-819e-e629fcf04a5d" providerId="AD" clId="Web-{79AC187B-C8B3-4847-B33B-DC846918A47D}" dt="2023-07-25T14:14:55.257" v="1" actId="20577"/>
        <pc:sldMkLst>
          <pc:docMk/>
          <pc:sldMk cId="2726069975" sldId="256"/>
        </pc:sldMkLst>
        <pc:spChg chg="mod">
          <ac:chgData name="Catherine Rogers" userId="S::rogerc02@gloscol.ac.uk::f278e54e-8396-403a-819e-e629fcf04a5d" providerId="AD" clId="Web-{79AC187B-C8B3-4847-B33B-DC846918A47D}" dt="2023-07-25T14:14:55.257" v="1" actId="20577"/>
          <ac:spMkLst>
            <pc:docMk/>
            <pc:sldMk cId="2726069975" sldId="256"/>
            <ac:spMk id="3" creationId="{00000000-0000-0000-0000-000000000000}"/>
          </ac:spMkLst>
        </pc:spChg>
      </pc:sldChg>
    </pc:docChg>
  </pc:docChgLst>
  <pc:docChgLst>
    <pc:chgData name="Catherine Rogers" userId="S::rogerc02@gloscol.ac.uk::f278e54e-8396-403a-819e-e629fcf04a5d" providerId="AD" clId="Web-{76B6DDB7-2EED-40D4-8A2F-687AE6C3928F}"/>
    <pc:docChg chg="delSld modSld modSection">
      <pc:chgData name="Catherine Rogers" userId="S::rogerc02@gloscol.ac.uk::f278e54e-8396-403a-819e-e629fcf04a5d" providerId="AD" clId="Web-{76B6DDB7-2EED-40D4-8A2F-687AE6C3928F}" dt="2023-07-25T10:41:59.347" v="13"/>
      <pc:docMkLst>
        <pc:docMk/>
      </pc:docMkLst>
      <pc:sldChg chg="modSp">
        <pc:chgData name="Catherine Rogers" userId="S::rogerc02@gloscol.ac.uk::f278e54e-8396-403a-819e-e629fcf04a5d" providerId="AD" clId="Web-{76B6DDB7-2EED-40D4-8A2F-687AE6C3928F}" dt="2023-07-25T10:41:14.596" v="0" actId="20577"/>
        <pc:sldMkLst>
          <pc:docMk/>
          <pc:sldMk cId="2632503471" sldId="257"/>
        </pc:sldMkLst>
        <pc:spChg chg="mod">
          <ac:chgData name="Catherine Rogers" userId="S::rogerc02@gloscol.ac.uk::f278e54e-8396-403a-819e-e629fcf04a5d" providerId="AD" clId="Web-{76B6DDB7-2EED-40D4-8A2F-687AE6C3928F}" dt="2023-07-25T10:41:14.596" v="0" actId="20577"/>
          <ac:spMkLst>
            <pc:docMk/>
            <pc:sldMk cId="2632503471" sldId="257"/>
            <ac:spMk id="3" creationId="{00000000-0000-0000-0000-000000000000}"/>
          </ac:spMkLst>
        </pc:spChg>
      </pc:sldChg>
      <pc:sldChg chg="del">
        <pc:chgData name="Catherine Rogers" userId="S::rogerc02@gloscol.ac.uk::f278e54e-8396-403a-819e-e629fcf04a5d" providerId="AD" clId="Web-{76B6DDB7-2EED-40D4-8A2F-687AE6C3928F}" dt="2023-07-25T10:41:20.955" v="1"/>
        <pc:sldMkLst>
          <pc:docMk/>
          <pc:sldMk cId="1219307609" sldId="287"/>
        </pc:sldMkLst>
      </pc:sldChg>
      <pc:sldChg chg="del">
        <pc:chgData name="Catherine Rogers" userId="S::rogerc02@gloscol.ac.uk::f278e54e-8396-403a-819e-e629fcf04a5d" providerId="AD" clId="Web-{76B6DDB7-2EED-40D4-8A2F-687AE6C3928F}" dt="2023-07-25T10:41:49.253" v="9"/>
        <pc:sldMkLst>
          <pc:docMk/>
          <pc:sldMk cId="3421993823" sldId="290"/>
        </pc:sldMkLst>
      </pc:sldChg>
      <pc:sldChg chg="del">
        <pc:chgData name="Catherine Rogers" userId="S::rogerc02@gloscol.ac.uk::f278e54e-8396-403a-819e-e629fcf04a5d" providerId="AD" clId="Web-{76B6DDB7-2EED-40D4-8A2F-687AE6C3928F}" dt="2023-07-25T10:41:56.894" v="12"/>
        <pc:sldMkLst>
          <pc:docMk/>
          <pc:sldMk cId="375903147" sldId="292"/>
        </pc:sldMkLst>
      </pc:sldChg>
      <pc:sldChg chg="del">
        <pc:chgData name="Catherine Rogers" userId="S::rogerc02@gloscol.ac.uk::f278e54e-8396-403a-819e-e629fcf04a5d" providerId="AD" clId="Web-{76B6DDB7-2EED-40D4-8A2F-687AE6C3928F}" dt="2023-07-25T10:41:59.347" v="13"/>
        <pc:sldMkLst>
          <pc:docMk/>
          <pc:sldMk cId="3596386143" sldId="294"/>
        </pc:sldMkLst>
      </pc:sldChg>
      <pc:sldChg chg="del">
        <pc:chgData name="Catherine Rogers" userId="S::rogerc02@gloscol.ac.uk::f278e54e-8396-403a-819e-e629fcf04a5d" providerId="AD" clId="Web-{76B6DDB7-2EED-40D4-8A2F-687AE6C3928F}" dt="2023-07-25T10:41:53.894" v="11"/>
        <pc:sldMkLst>
          <pc:docMk/>
          <pc:sldMk cId="1191542932" sldId="295"/>
        </pc:sldMkLst>
      </pc:sldChg>
      <pc:sldChg chg="del">
        <pc:chgData name="Catherine Rogers" userId="S::rogerc02@gloscol.ac.uk::f278e54e-8396-403a-819e-e629fcf04a5d" providerId="AD" clId="Web-{76B6DDB7-2EED-40D4-8A2F-687AE6C3928F}" dt="2023-07-25T10:41:30.096" v="2"/>
        <pc:sldMkLst>
          <pc:docMk/>
          <pc:sldMk cId="734691317" sldId="296"/>
        </pc:sldMkLst>
      </pc:sldChg>
      <pc:sldChg chg="del">
        <pc:chgData name="Catherine Rogers" userId="S::rogerc02@gloscol.ac.uk::f278e54e-8396-403a-819e-e629fcf04a5d" providerId="AD" clId="Web-{76B6DDB7-2EED-40D4-8A2F-687AE6C3928F}" dt="2023-07-25T10:41:33.252" v="3"/>
        <pc:sldMkLst>
          <pc:docMk/>
          <pc:sldMk cId="2874855746" sldId="299"/>
        </pc:sldMkLst>
      </pc:sldChg>
      <pc:sldChg chg="del">
        <pc:chgData name="Catherine Rogers" userId="S::rogerc02@gloscol.ac.uk::f278e54e-8396-403a-819e-e629fcf04a5d" providerId="AD" clId="Web-{76B6DDB7-2EED-40D4-8A2F-687AE6C3928F}" dt="2023-07-25T10:41:35.831" v="4"/>
        <pc:sldMkLst>
          <pc:docMk/>
          <pc:sldMk cId="2070592307" sldId="300"/>
        </pc:sldMkLst>
      </pc:sldChg>
      <pc:sldChg chg="del">
        <pc:chgData name="Catherine Rogers" userId="S::rogerc02@gloscol.ac.uk::f278e54e-8396-403a-819e-e629fcf04a5d" providerId="AD" clId="Web-{76B6DDB7-2EED-40D4-8A2F-687AE6C3928F}" dt="2023-07-25T10:41:38.190" v="5"/>
        <pc:sldMkLst>
          <pc:docMk/>
          <pc:sldMk cId="2767603051" sldId="301"/>
        </pc:sldMkLst>
      </pc:sldChg>
      <pc:sldChg chg="del">
        <pc:chgData name="Catherine Rogers" userId="S::rogerc02@gloscol.ac.uk::f278e54e-8396-403a-819e-e629fcf04a5d" providerId="AD" clId="Web-{76B6DDB7-2EED-40D4-8A2F-687AE6C3928F}" dt="2023-07-25T10:41:41.018" v="6"/>
        <pc:sldMkLst>
          <pc:docMk/>
          <pc:sldMk cId="1492808256" sldId="302"/>
        </pc:sldMkLst>
      </pc:sldChg>
      <pc:sldChg chg="del">
        <pc:chgData name="Catherine Rogers" userId="S::rogerc02@gloscol.ac.uk::f278e54e-8396-403a-819e-e629fcf04a5d" providerId="AD" clId="Web-{76B6DDB7-2EED-40D4-8A2F-687AE6C3928F}" dt="2023-07-25T10:41:43.565" v="7"/>
        <pc:sldMkLst>
          <pc:docMk/>
          <pc:sldMk cId="2897436033" sldId="303"/>
        </pc:sldMkLst>
      </pc:sldChg>
      <pc:sldChg chg="del">
        <pc:chgData name="Catherine Rogers" userId="S::rogerc02@gloscol.ac.uk::f278e54e-8396-403a-819e-e629fcf04a5d" providerId="AD" clId="Web-{76B6DDB7-2EED-40D4-8A2F-687AE6C3928F}" dt="2023-07-25T10:41:45.737" v="8"/>
        <pc:sldMkLst>
          <pc:docMk/>
          <pc:sldMk cId="488377332" sldId="304"/>
        </pc:sldMkLst>
      </pc:sldChg>
      <pc:sldChg chg="del">
        <pc:chgData name="Catherine Rogers" userId="S::rogerc02@gloscol.ac.uk::f278e54e-8396-403a-819e-e629fcf04a5d" providerId="AD" clId="Web-{76B6DDB7-2EED-40D4-8A2F-687AE6C3928F}" dt="2023-07-25T10:41:51.597" v="10"/>
        <pc:sldMkLst>
          <pc:docMk/>
          <pc:sldMk cId="2162738696" sldId="305"/>
        </pc:sldMkLst>
      </pc:sldChg>
    </pc:docChg>
  </pc:docChgLst>
  <pc:docChgLst>
    <pc:chgData name="Catherine Rogers" userId="S::rogerc02@gloscol.ac.uk::f278e54e-8396-403a-819e-e629fcf04a5d" providerId="AD" clId="Web-{E5208162-4A0D-4CD6-A8D3-B6AFFFDBEA2B}"/>
    <pc:docChg chg="addSld modSection">
      <pc:chgData name="Catherine Rogers" userId="S::rogerc02@gloscol.ac.uk::f278e54e-8396-403a-819e-e629fcf04a5d" providerId="AD" clId="Web-{E5208162-4A0D-4CD6-A8D3-B6AFFFDBEA2B}" dt="2023-07-25T10:30:50.133" v="0"/>
      <pc:docMkLst>
        <pc:docMk/>
      </pc:docMkLst>
      <pc:sldChg chg="add">
        <pc:chgData name="Catherine Rogers" userId="S::rogerc02@gloscol.ac.uk::f278e54e-8396-403a-819e-e629fcf04a5d" providerId="AD" clId="Web-{E5208162-4A0D-4CD6-A8D3-B6AFFFDBEA2B}" dt="2023-07-25T10:30:50.133" v="0"/>
        <pc:sldMkLst>
          <pc:docMk/>
          <pc:sldMk cId="2070592307" sldId="300"/>
        </pc:sldMkLst>
      </pc:sldChg>
    </pc:docChg>
  </pc:docChgLst>
  <pc:docChgLst>
    <pc:chgData name="Catherine Rogers" userId="S::rogerc02@gloscol.ac.uk::f278e54e-8396-403a-819e-e629fcf04a5d" providerId="AD" clId="Web-{37D08790-2D58-F6BD-C776-A7CB60645B88}"/>
    <pc:docChg chg="addSld modSld modSection">
      <pc:chgData name="Catherine Rogers" userId="S::rogerc02@gloscol.ac.uk::f278e54e-8396-403a-819e-e629fcf04a5d" providerId="AD" clId="Web-{37D08790-2D58-F6BD-C776-A7CB60645B88}" dt="2023-10-06T14:15:03.884" v="375" actId="20577"/>
      <pc:docMkLst>
        <pc:docMk/>
      </pc:docMkLst>
      <pc:sldChg chg="modSp add replId">
        <pc:chgData name="Catherine Rogers" userId="S::rogerc02@gloscol.ac.uk::f278e54e-8396-403a-819e-e629fcf04a5d" providerId="AD" clId="Web-{37D08790-2D58-F6BD-C776-A7CB60645B88}" dt="2023-10-06T14:15:03.884" v="375" actId="20577"/>
        <pc:sldMkLst>
          <pc:docMk/>
          <pc:sldMk cId="1508116701" sldId="305"/>
        </pc:sldMkLst>
        <pc:spChg chg="mod">
          <ac:chgData name="Catherine Rogers" userId="S::rogerc02@gloscol.ac.uk::f278e54e-8396-403a-819e-e629fcf04a5d" providerId="AD" clId="Web-{37D08790-2D58-F6BD-C776-A7CB60645B88}" dt="2023-10-06T14:15:03.884" v="375" actId="20577"/>
          <ac:spMkLst>
            <pc:docMk/>
            <pc:sldMk cId="1508116701" sldId="305"/>
            <ac:spMk id="3" creationId="{00000000-0000-0000-0000-000000000000}"/>
          </ac:spMkLst>
        </pc:spChg>
      </pc:sldChg>
    </pc:docChg>
  </pc:docChgLst>
  <pc:docChgLst>
    <pc:chgData name="Catherine Rogers" userId="S::rogerc02@gloscol.ac.uk::f278e54e-8396-403a-819e-e629fcf04a5d" providerId="AD" clId="Web-{19C00CA2-27CC-4EDB-9715-5168D30D5572}"/>
    <pc:docChg chg="modSld">
      <pc:chgData name="Catherine Rogers" userId="S::rogerc02@gloscol.ac.uk::f278e54e-8396-403a-819e-e629fcf04a5d" providerId="AD" clId="Web-{19C00CA2-27CC-4EDB-9715-5168D30D5572}" dt="2023-07-25T10:47:54.496" v="10" actId="20577"/>
      <pc:docMkLst>
        <pc:docMk/>
      </pc:docMkLst>
      <pc:sldChg chg="modSp">
        <pc:chgData name="Catherine Rogers" userId="S::rogerc02@gloscol.ac.uk::f278e54e-8396-403a-819e-e629fcf04a5d" providerId="AD" clId="Web-{19C00CA2-27CC-4EDB-9715-5168D30D5572}" dt="2023-07-25T10:47:54.496" v="10" actId="20577"/>
        <pc:sldMkLst>
          <pc:docMk/>
          <pc:sldMk cId="2632503471" sldId="257"/>
        </pc:sldMkLst>
        <pc:spChg chg="mod">
          <ac:chgData name="Catherine Rogers" userId="S::rogerc02@gloscol.ac.uk::f278e54e-8396-403a-819e-e629fcf04a5d" providerId="AD" clId="Web-{19C00CA2-27CC-4EDB-9715-5168D30D5572}" dt="2023-07-25T10:47:54.496" v="10" actId="20577"/>
          <ac:spMkLst>
            <pc:docMk/>
            <pc:sldMk cId="2632503471" sldId="257"/>
            <ac:spMk id="3" creationId="{00000000-0000-0000-0000-000000000000}"/>
          </ac:spMkLst>
        </pc:spChg>
      </pc:sldChg>
      <pc:sldChg chg="modSp">
        <pc:chgData name="Catherine Rogers" userId="S::rogerc02@gloscol.ac.uk::f278e54e-8396-403a-819e-e629fcf04a5d" providerId="AD" clId="Web-{19C00CA2-27CC-4EDB-9715-5168D30D5572}" dt="2023-07-25T10:47:11.948" v="0" actId="20577"/>
        <pc:sldMkLst>
          <pc:docMk/>
          <pc:sldMk cId="2152708263" sldId="293"/>
        </pc:sldMkLst>
        <pc:spChg chg="mod">
          <ac:chgData name="Catherine Rogers" userId="S::rogerc02@gloscol.ac.uk::f278e54e-8396-403a-819e-e629fcf04a5d" providerId="AD" clId="Web-{19C00CA2-27CC-4EDB-9715-5168D30D5572}" dt="2023-07-25T10:47:11.948" v="0" actId="20577"/>
          <ac:spMkLst>
            <pc:docMk/>
            <pc:sldMk cId="2152708263" sldId="293"/>
            <ac:spMk id="3" creationId="{00000000-0000-0000-0000-000000000000}"/>
          </ac:spMkLst>
        </pc:spChg>
      </pc:sldChg>
    </pc:docChg>
  </pc:docChgLst>
  <pc:docChgLst>
    <pc:chgData name="Catherine Rogers" userId="S::rogerc02@gloscol.ac.uk::f278e54e-8396-403a-819e-e629fcf04a5d" providerId="AD" clId="Web-{D27CEDE0-7B37-46D8-BF2F-FEA42821EC60}"/>
    <pc:docChg chg="modSld">
      <pc:chgData name="Catherine Rogers" userId="S::rogerc02@gloscol.ac.uk::f278e54e-8396-403a-819e-e629fcf04a5d" providerId="AD" clId="Web-{D27CEDE0-7B37-46D8-BF2F-FEA42821EC60}" dt="2023-07-25T09:43:44.973" v="25" actId="20577"/>
      <pc:docMkLst>
        <pc:docMk/>
      </pc:docMkLst>
      <pc:sldChg chg="modSp">
        <pc:chgData name="Catherine Rogers" userId="S::rogerc02@gloscol.ac.uk::f278e54e-8396-403a-819e-e629fcf04a5d" providerId="AD" clId="Web-{D27CEDE0-7B37-46D8-BF2F-FEA42821EC60}" dt="2023-07-25T09:43:16.613" v="15" actId="20577"/>
        <pc:sldMkLst>
          <pc:docMk/>
          <pc:sldMk cId="3421993823" sldId="290"/>
        </pc:sldMkLst>
        <pc:spChg chg="mod">
          <ac:chgData name="Catherine Rogers" userId="S::rogerc02@gloscol.ac.uk::f278e54e-8396-403a-819e-e629fcf04a5d" providerId="AD" clId="Web-{D27CEDE0-7B37-46D8-BF2F-FEA42821EC60}" dt="2023-07-25T09:43:16.613" v="15" actId="20577"/>
          <ac:spMkLst>
            <pc:docMk/>
            <pc:sldMk cId="3421993823" sldId="290"/>
            <ac:spMk id="2" creationId="{00000000-0000-0000-0000-000000000000}"/>
          </ac:spMkLst>
        </pc:spChg>
      </pc:sldChg>
      <pc:sldChg chg="modSp">
        <pc:chgData name="Catherine Rogers" userId="S::rogerc02@gloscol.ac.uk::f278e54e-8396-403a-819e-e629fcf04a5d" providerId="AD" clId="Web-{D27CEDE0-7B37-46D8-BF2F-FEA42821EC60}" dt="2023-07-25T09:43:44.973" v="25" actId="20577"/>
        <pc:sldMkLst>
          <pc:docMk/>
          <pc:sldMk cId="3596386143" sldId="294"/>
        </pc:sldMkLst>
        <pc:spChg chg="mod">
          <ac:chgData name="Catherine Rogers" userId="S::rogerc02@gloscol.ac.uk::f278e54e-8396-403a-819e-e629fcf04a5d" providerId="AD" clId="Web-{D27CEDE0-7B37-46D8-BF2F-FEA42821EC60}" dt="2023-07-25T09:43:44.973" v="25" actId="20577"/>
          <ac:spMkLst>
            <pc:docMk/>
            <pc:sldMk cId="3596386143" sldId="294"/>
            <ac:spMk id="3" creationId="{00000000-0000-0000-0000-000000000000}"/>
          </ac:spMkLst>
        </pc:spChg>
      </pc:sldChg>
    </pc:docChg>
  </pc:docChgLst>
  <pc:docChgLst>
    <pc:chgData name="Catherine Rogers" userId="S::rogerc02@gloscol.ac.uk::f278e54e-8396-403a-819e-e629fcf04a5d" providerId="AD" clId="Web-{7D041D19-F75F-4746-8AA0-75ECD4715BF1}"/>
    <pc:docChg chg="addSld modSection">
      <pc:chgData name="Catherine Rogers" userId="S::rogerc02@gloscol.ac.uk::f278e54e-8396-403a-819e-e629fcf04a5d" providerId="AD" clId="Web-{7D041D19-F75F-4746-8AA0-75ECD4715BF1}" dt="2023-07-25T10:32:04.872" v="0"/>
      <pc:docMkLst>
        <pc:docMk/>
      </pc:docMkLst>
      <pc:sldChg chg="add">
        <pc:chgData name="Catherine Rogers" userId="S::rogerc02@gloscol.ac.uk::f278e54e-8396-403a-819e-e629fcf04a5d" providerId="AD" clId="Web-{7D041D19-F75F-4746-8AA0-75ECD4715BF1}" dt="2023-07-25T10:32:04.872" v="0"/>
        <pc:sldMkLst>
          <pc:docMk/>
          <pc:sldMk cId="1492808256" sldId="302"/>
        </pc:sldMkLst>
      </pc:sldChg>
    </pc:docChg>
  </pc:docChgLst>
  <pc:docChgLst>
    <pc:chgData name="Catherine Rogers" userId="S::rogerc02@gloscol.ac.uk::f278e54e-8396-403a-819e-e629fcf04a5d" providerId="AD" clId="Web-{FC0AC048-5487-432E-9495-FEC4A329F980}"/>
    <pc:docChg chg="addSld modSection">
      <pc:chgData name="Catherine Rogers" userId="S::rogerc02@gloscol.ac.uk::f278e54e-8396-403a-819e-e629fcf04a5d" providerId="AD" clId="Web-{FC0AC048-5487-432E-9495-FEC4A329F980}" dt="2023-07-25T10:34:09.281" v="0"/>
      <pc:docMkLst>
        <pc:docMk/>
      </pc:docMkLst>
      <pc:sldChg chg="add">
        <pc:chgData name="Catherine Rogers" userId="S::rogerc02@gloscol.ac.uk::f278e54e-8396-403a-819e-e629fcf04a5d" providerId="AD" clId="Web-{FC0AC048-5487-432E-9495-FEC4A329F980}" dt="2023-07-25T10:34:09.281" v="0"/>
        <pc:sldMkLst>
          <pc:docMk/>
          <pc:sldMk cId="2162738696" sldId="305"/>
        </pc:sldMkLst>
      </pc:sldChg>
    </pc:docChg>
  </pc:docChgLst>
  <pc:docChgLst>
    <pc:chgData name="Catherine Rogers" userId="S::rogerc02@gloscol.ac.uk::f278e54e-8396-403a-819e-e629fcf04a5d" providerId="AD" clId="Web-{86ACC588-42F6-4262-B70A-FE87743F5992}"/>
    <pc:docChg chg="addSld delSld modSld sldOrd modSection">
      <pc:chgData name="Catherine Rogers" userId="S::rogerc02@gloscol.ac.uk::f278e54e-8396-403a-819e-e629fcf04a5d" providerId="AD" clId="Web-{86ACC588-42F6-4262-B70A-FE87743F5992}" dt="2023-07-25T13:31:52.311" v="2061"/>
      <pc:docMkLst>
        <pc:docMk/>
      </pc:docMkLst>
      <pc:sldChg chg="modSp">
        <pc:chgData name="Catherine Rogers" userId="S::rogerc02@gloscol.ac.uk::f278e54e-8396-403a-819e-e629fcf04a5d" providerId="AD" clId="Web-{86ACC588-42F6-4262-B70A-FE87743F5992}" dt="2023-07-25T12:41:11.880" v="776" actId="20577"/>
        <pc:sldMkLst>
          <pc:docMk/>
          <pc:sldMk cId="2632503471" sldId="257"/>
        </pc:sldMkLst>
        <pc:spChg chg="mod">
          <ac:chgData name="Catherine Rogers" userId="S::rogerc02@gloscol.ac.uk::f278e54e-8396-403a-819e-e629fcf04a5d" providerId="AD" clId="Web-{86ACC588-42F6-4262-B70A-FE87743F5992}" dt="2023-07-25T12:41:11.880" v="776" actId="20577"/>
          <ac:spMkLst>
            <pc:docMk/>
            <pc:sldMk cId="2632503471" sldId="257"/>
            <ac:spMk id="3" creationId="{00000000-0000-0000-0000-000000000000}"/>
          </ac:spMkLst>
        </pc:spChg>
      </pc:sldChg>
      <pc:sldChg chg="modSp">
        <pc:chgData name="Catherine Rogers" userId="S::rogerc02@gloscol.ac.uk::f278e54e-8396-403a-819e-e629fcf04a5d" providerId="AD" clId="Web-{86ACC588-42F6-4262-B70A-FE87743F5992}" dt="2023-07-25T11:55:04.478" v="206" actId="20577"/>
        <pc:sldMkLst>
          <pc:docMk/>
          <pc:sldMk cId="2152708263" sldId="293"/>
        </pc:sldMkLst>
        <pc:spChg chg="mod">
          <ac:chgData name="Catherine Rogers" userId="S::rogerc02@gloscol.ac.uk::f278e54e-8396-403a-819e-e629fcf04a5d" providerId="AD" clId="Web-{86ACC588-42F6-4262-B70A-FE87743F5992}" dt="2023-07-25T11:52:33.124" v="55" actId="20577"/>
          <ac:spMkLst>
            <pc:docMk/>
            <pc:sldMk cId="2152708263" sldId="293"/>
            <ac:spMk id="2" creationId="{00000000-0000-0000-0000-000000000000}"/>
          </ac:spMkLst>
        </pc:spChg>
        <pc:spChg chg="mod">
          <ac:chgData name="Catherine Rogers" userId="S::rogerc02@gloscol.ac.uk::f278e54e-8396-403a-819e-e629fcf04a5d" providerId="AD" clId="Web-{86ACC588-42F6-4262-B70A-FE87743F5992}" dt="2023-07-25T11:55:04.478" v="206" actId="20577"/>
          <ac:spMkLst>
            <pc:docMk/>
            <pc:sldMk cId="2152708263" sldId="293"/>
            <ac:spMk id="3" creationId="{00000000-0000-0000-0000-000000000000}"/>
          </ac:spMkLst>
        </pc:spChg>
      </pc:sldChg>
      <pc:sldChg chg="modSp add replId">
        <pc:chgData name="Catherine Rogers" userId="S::rogerc02@gloscol.ac.uk::f278e54e-8396-403a-819e-e629fcf04a5d" providerId="AD" clId="Web-{86ACC588-42F6-4262-B70A-FE87743F5992}" dt="2023-07-25T12:42:13.319" v="784" actId="20577"/>
        <pc:sldMkLst>
          <pc:docMk/>
          <pc:sldMk cId="4165837599" sldId="294"/>
        </pc:sldMkLst>
        <pc:spChg chg="mod">
          <ac:chgData name="Catherine Rogers" userId="S::rogerc02@gloscol.ac.uk::f278e54e-8396-403a-819e-e629fcf04a5d" providerId="AD" clId="Web-{86ACC588-42F6-4262-B70A-FE87743F5992}" dt="2023-07-25T12:42:13.319" v="784" actId="20577"/>
          <ac:spMkLst>
            <pc:docMk/>
            <pc:sldMk cId="4165837599" sldId="294"/>
            <ac:spMk id="2" creationId="{00000000-0000-0000-0000-000000000000}"/>
          </ac:spMkLst>
        </pc:spChg>
        <pc:spChg chg="mod">
          <ac:chgData name="Catherine Rogers" userId="S::rogerc02@gloscol.ac.uk::f278e54e-8396-403a-819e-e629fcf04a5d" providerId="AD" clId="Web-{86ACC588-42F6-4262-B70A-FE87743F5992}" dt="2023-07-25T12:00:12.513" v="380" actId="20577"/>
          <ac:spMkLst>
            <pc:docMk/>
            <pc:sldMk cId="4165837599" sldId="294"/>
            <ac:spMk id="3" creationId="{00000000-0000-0000-0000-000000000000}"/>
          </ac:spMkLst>
        </pc:spChg>
      </pc:sldChg>
      <pc:sldChg chg="modSp add replId">
        <pc:chgData name="Catherine Rogers" userId="S::rogerc02@gloscol.ac.uk::f278e54e-8396-403a-819e-e629fcf04a5d" providerId="AD" clId="Web-{86ACC588-42F6-4262-B70A-FE87743F5992}" dt="2023-07-25T12:42:19.476" v="789" actId="20577"/>
        <pc:sldMkLst>
          <pc:docMk/>
          <pc:sldMk cId="516116933" sldId="295"/>
        </pc:sldMkLst>
        <pc:spChg chg="mod">
          <ac:chgData name="Catherine Rogers" userId="S::rogerc02@gloscol.ac.uk::f278e54e-8396-403a-819e-e629fcf04a5d" providerId="AD" clId="Web-{86ACC588-42F6-4262-B70A-FE87743F5992}" dt="2023-07-25T12:42:19.476" v="789" actId="20577"/>
          <ac:spMkLst>
            <pc:docMk/>
            <pc:sldMk cId="516116933" sldId="295"/>
            <ac:spMk id="2" creationId="{00000000-0000-0000-0000-000000000000}"/>
          </ac:spMkLst>
        </pc:spChg>
        <pc:spChg chg="mod">
          <ac:chgData name="Catherine Rogers" userId="S::rogerc02@gloscol.ac.uk::f278e54e-8396-403a-819e-e629fcf04a5d" providerId="AD" clId="Web-{86ACC588-42F6-4262-B70A-FE87743F5992}" dt="2023-07-25T12:13:57.801" v="766" actId="20577"/>
          <ac:spMkLst>
            <pc:docMk/>
            <pc:sldMk cId="516116933" sldId="295"/>
            <ac:spMk id="3" creationId="{00000000-0000-0000-0000-000000000000}"/>
          </ac:spMkLst>
        </pc:spChg>
      </pc:sldChg>
      <pc:sldChg chg="modSp add replId">
        <pc:chgData name="Catherine Rogers" userId="S::rogerc02@gloscol.ac.uk::f278e54e-8396-403a-819e-e629fcf04a5d" providerId="AD" clId="Web-{86ACC588-42F6-4262-B70A-FE87743F5992}" dt="2023-07-25T12:44:16.714" v="838" actId="20577"/>
        <pc:sldMkLst>
          <pc:docMk/>
          <pc:sldMk cId="3360949713" sldId="296"/>
        </pc:sldMkLst>
        <pc:spChg chg="mod">
          <ac:chgData name="Catherine Rogers" userId="S::rogerc02@gloscol.ac.uk::f278e54e-8396-403a-819e-e629fcf04a5d" providerId="AD" clId="Web-{86ACC588-42F6-4262-B70A-FE87743F5992}" dt="2023-07-25T12:42:41.555" v="795" actId="20577"/>
          <ac:spMkLst>
            <pc:docMk/>
            <pc:sldMk cId="3360949713" sldId="296"/>
            <ac:spMk id="2" creationId="{00000000-0000-0000-0000-000000000000}"/>
          </ac:spMkLst>
        </pc:spChg>
        <pc:spChg chg="mod">
          <ac:chgData name="Catherine Rogers" userId="S::rogerc02@gloscol.ac.uk::f278e54e-8396-403a-819e-e629fcf04a5d" providerId="AD" clId="Web-{86ACC588-42F6-4262-B70A-FE87743F5992}" dt="2023-07-25T12:44:16.714" v="838" actId="20577"/>
          <ac:spMkLst>
            <pc:docMk/>
            <pc:sldMk cId="3360949713" sldId="296"/>
            <ac:spMk id="3" creationId="{00000000-0000-0000-0000-000000000000}"/>
          </ac:spMkLst>
        </pc:spChg>
      </pc:sldChg>
      <pc:sldChg chg="modSp new">
        <pc:chgData name="Catherine Rogers" userId="S::rogerc02@gloscol.ac.uk::f278e54e-8396-403a-819e-e629fcf04a5d" providerId="AD" clId="Web-{86ACC588-42F6-4262-B70A-FE87743F5992}" dt="2023-07-25T12:51:48.476" v="885" actId="20577"/>
        <pc:sldMkLst>
          <pc:docMk/>
          <pc:sldMk cId="2512740494" sldId="297"/>
        </pc:sldMkLst>
        <pc:spChg chg="mod">
          <ac:chgData name="Catherine Rogers" userId="S::rogerc02@gloscol.ac.uk::f278e54e-8396-403a-819e-e629fcf04a5d" providerId="AD" clId="Web-{86ACC588-42F6-4262-B70A-FE87743F5992}" dt="2023-07-25T12:44:44.011" v="847" actId="20577"/>
          <ac:spMkLst>
            <pc:docMk/>
            <pc:sldMk cId="2512740494" sldId="297"/>
            <ac:spMk id="2" creationId="{B0C5BF9F-7F70-2E83-5B25-68D05A0AD7A1}"/>
          </ac:spMkLst>
        </pc:spChg>
        <pc:spChg chg="mod">
          <ac:chgData name="Catherine Rogers" userId="S::rogerc02@gloscol.ac.uk::f278e54e-8396-403a-819e-e629fcf04a5d" providerId="AD" clId="Web-{86ACC588-42F6-4262-B70A-FE87743F5992}" dt="2023-07-25T12:51:48.476" v="885" actId="20577"/>
          <ac:spMkLst>
            <pc:docMk/>
            <pc:sldMk cId="2512740494" sldId="297"/>
            <ac:spMk id="3" creationId="{0EF322C8-A1E3-2032-9541-68A48E02802F}"/>
          </ac:spMkLst>
        </pc:spChg>
      </pc:sldChg>
      <pc:sldChg chg="modSp add replId">
        <pc:chgData name="Catherine Rogers" userId="S::rogerc02@gloscol.ac.uk::f278e54e-8396-403a-819e-e629fcf04a5d" providerId="AD" clId="Web-{86ACC588-42F6-4262-B70A-FE87743F5992}" dt="2023-07-25T12:58:07.315" v="1085" actId="20577"/>
        <pc:sldMkLst>
          <pc:docMk/>
          <pc:sldMk cId="3989069655" sldId="298"/>
        </pc:sldMkLst>
        <pc:spChg chg="mod">
          <ac:chgData name="Catherine Rogers" userId="S::rogerc02@gloscol.ac.uk::f278e54e-8396-403a-819e-e629fcf04a5d" providerId="AD" clId="Web-{86ACC588-42F6-4262-B70A-FE87743F5992}" dt="2023-07-25T12:54:58.529" v="1023" actId="20577"/>
          <ac:spMkLst>
            <pc:docMk/>
            <pc:sldMk cId="3989069655" sldId="298"/>
            <ac:spMk id="2" creationId="{B0C5BF9F-7F70-2E83-5B25-68D05A0AD7A1}"/>
          </ac:spMkLst>
        </pc:spChg>
        <pc:spChg chg="mod">
          <ac:chgData name="Catherine Rogers" userId="S::rogerc02@gloscol.ac.uk::f278e54e-8396-403a-819e-e629fcf04a5d" providerId="AD" clId="Web-{86ACC588-42F6-4262-B70A-FE87743F5992}" dt="2023-07-25T12:58:07.315" v="1085" actId="20577"/>
          <ac:spMkLst>
            <pc:docMk/>
            <pc:sldMk cId="3989069655" sldId="298"/>
            <ac:spMk id="3" creationId="{0EF322C8-A1E3-2032-9541-68A48E02802F}"/>
          </ac:spMkLst>
        </pc:spChg>
      </pc:sldChg>
      <pc:sldChg chg="modSp add replId">
        <pc:chgData name="Catherine Rogers" userId="S::rogerc02@gloscol.ac.uk::f278e54e-8396-403a-819e-e629fcf04a5d" providerId="AD" clId="Web-{86ACC588-42F6-4262-B70A-FE87743F5992}" dt="2023-07-25T13:01:16.930" v="1231" actId="20577"/>
        <pc:sldMkLst>
          <pc:docMk/>
          <pc:sldMk cId="121894787" sldId="299"/>
        </pc:sldMkLst>
        <pc:spChg chg="mod">
          <ac:chgData name="Catherine Rogers" userId="S::rogerc02@gloscol.ac.uk::f278e54e-8396-403a-819e-e629fcf04a5d" providerId="AD" clId="Web-{86ACC588-42F6-4262-B70A-FE87743F5992}" dt="2023-07-25T12:56:48.391" v="1073" actId="20577"/>
          <ac:spMkLst>
            <pc:docMk/>
            <pc:sldMk cId="121894787" sldId="299"/>
            <ac:spMk id="2" creationId="{B0C5BF9F-7F70-2E83-5B25-68D05A0AD7A1}"/>
          </ac:spMkLst>
        </pc:spChg>
        <pc:spChg chg="mod">
          <ac:chgData name="Catherine Rogers" userId="S::rogerc02@gloscol.ac.uk::f278e54e-8396-403a-819e-e629fcf04a5d" providerId="AD" clId="Web-{86ACC588-42F6-4262-B70A-FE87743F5992}" dt="2023-07-25T13:01:16.930" v="1231" actId="20577"/>
          <ac:spMkLst>
            <pc:docMk/>
            <pc:sldMk cId="121894787" sldId="299"/>
            <ac:spMk id="3" creationId="{0EF322C8-A1E3-2032-9541-68A48E02802F}"/>
          </ac:spMkLst>
        </pc:spChg>
      </pc:sldChg>
      <pc:sldChg chg="modSp add replId">
        <pc:chgData name="Catherine Rogers" userId="S::rogerc02@gloscol.ac.uk::f278e54e-8396-403a-819e-e629fcf04a5d" providerId="AD" clId="Web-{86ACC588-42F6-4262-B70A-FE87743F5992}" dt="2023-07-25T13:15:34.517" v="1344" actId="20577"/>
        <pc:sldMkLst>
          <pc:docMk/>
          <pc:sldMk cId="3410590050" sldId="300"/>
        </pc:sldMkLst>
        <pc:spChg chg="mod">
          <ac:chgData name="Catherine Rogers" userId="S::rogerc02@gloscol.ac.uk::f278e54e-8396-403a-819e-e629fcf04a5d" providerId="AD" clId="Web-{86ACC588-42F6-4262-B70A-FE87743F5992}" dt="2023-07-25T13:05:40.156" v="1236" actId="20577"/>
          <ac:spMkLst>
            <pc:docMk/>
            <pc:sldMk cId="3410590050" sldId="300"/>
            <ac:spMk id="2" creationId="{B0C5BF9F-7F70-2E83-5B25-68D05A0AD7A1}"/>
          </ac:spMkLst>
        </pc:spChg>
        <pc:spChg chg="mod">
          <ac:chgData name="Catherine Rogers" userId="S::rogerc02@gloscol.ac.uk::f278e54e-8396-403a-819e-e629fcf04a5d" providerId="AD" clId="Web-{86ACC588-42F6-4262-B70A-FE87743F5992}" dt="2023-07-25T13:15:34.517" v="1344" actId="20577"/>
          <ac:spMkLst>
            <pc:docMk/>
            <pc:sldMk cId="3410590050" sldId="300"/>
            <ac:spMk id="3" creationId="{0EF322C8-A1E3-2032-9541-68A48E02802F}"/>
          </ac:spMkLst>
        </pc:spChg>
      </pc:sldChg>
      <pc:sldChg chg="modSp add ord replId">
        <pc:chgData name="Catherine Rogers" userId="S::rogerc02@gloscol.ac.uk::f278e54e-8396-403a-819e-e629fcf04a5d" providerId="AD" clId="Web-{86ACC588-42F6-4262-B70A-FE87743F5992}" dt="2023-07-25T13:31:52.311" v="2061"/>
        <pc:sldMkLst>
          <pc:docMk/>
          <pc:sldMk cId="4277145619" sldId="301"/>
        </pc:sldMkLst>
        <pc:spChg chg="mod">
          <ac:chgData name="Catherine Rogers" userId="S::rogerc02@gloscol.ac.uk::f278e54e-8396-403a-819e-e629fcf04a5d" providerId="AD" clId="Web-{86ACC588-42F6-4262-B70A-FE87743F5992}" dt="2023-07-25T13:16:00.065" v="1348" actId="20577"/>
          <ac:spMkLst>
            <pc:docMk/>
            <pc:sldMk cId="4277145619" sldId="301"/>
            <ac:spMk id="2" creationId="{B0C5BF9F-7F70-2E83-5B25-68D05A0AD7A1}"/>
          </ac:spMkLst>
        </pc:spChg>
        <pc:spChg chg="mod">
          <ac:chgData name="Catherine Rogers" userId="S::rogerc02@gloscol.ac.uk::f278e54e-8396-403a-819e-e629fcf04a5d" providerId="AD" clId="Web-{86ACC588-42F6-4262-B70A-FE87743F5992}" dt="2023-07-25T13:19:33.977" v="1538" actId="20577"/>
          <ac:spMkLst>
            <pc:docMk/>
            <pc:sldMk cId="4277145619" sldId="301"/>
            <ac:spMk id="3" creationId="{0EF322C8-A1E3-2032-9541-68A48E02802F}"/>
          </ac:spMkLst>
        </pc:spChg>
      </pc:sldChg>
      <pc:sldChg chg="modSp add replId">
        <pc:chgData name="Catherine Rogers" userId="S::rogerc02@gloscol.ac.uk::f278e54e-8396-403a-819e-e629fcf04a5d" providerId="AD" clId="Web-{86ACC588-42F6-4262-B70A-FE87743F5992}" dt="2023-07-25T13:26:22.207" v="1818" actId="20577"/>
        <pc:sldMkLst>
          <pc:docMk/>
          <pc:sldMk cId="2357734597" sldId="302"/>
        </pc:sldMkLst>
        <pc:spChg chg="mod">
          <ac:chgData name="Catherine Rogers" userId="S::rogerc02@gloscol.ac.uk::f278e54e-8396-403a-819e-e629fcf04a5d" providerId="AD" clId="Web-{86ACC588-42F6-4262-B70A-FE87743F5992}" dt="2023-07-25T13:21:11.120" v="1546" actId="20577"/>
          <ac:spMkLst>
            <pc:docMk/>
            <pc:sldMk cId="2357734597" sldId="302"/>
            <ac:spMk id="2" creationId="{B0C5BF9F-7F70-2E83-5B25-68D05A0AD7A1}"/>
          </ac:spMkLst>
        </pc:spChg>
        <pc:spChg chg="mod">
          <ac:chgData name="Catherine Rogers" userId="S::rogerc02@gloscol.ac.uk::f278e54e-8396-403a-819e-e629fcf04a5d" providerId="AD" clId="Web-{86ACC588-42F6-4262-B70A-FE87743F5992}" dt="2023-07-25T13:26:22.207" v="1818" actId="20577"/>
          <ac:spMkLst>
            <pc:docMk/>
            <pc:sldMk cId="2357734597" sldId="302"/>
            <ac:spMk id="3" creationId="{0EF322C8-A1E3-2032-9541-68A48E02802F}"/>
          </ac:spMkLst>
        </pc:spChg>
      </pc:sldChg>
      <pc:sldChg chg="modSp add replId">
        <pc:chgData name="Catherine Rogers" userId="S::rogerc02@gloscol.ac.uk::f278e54e-8396-403a-819e-e629fcf04a5d" providerId="AD" clId="Web-{86ACC588-42F6-4262-B70A-FE87743F5992}" dt="2023-07-25T13:28:22.586" v="1942" actId="20577"/>
        <pc:sldMkLst>
          <pc:docMk/>
          <pc:sldMk cId="1584042620" sldId="303"/>
        </pc:sldMkLst>
        <pc:spChg chg="mod">
          <ac:chgData name="Catherine Rogers" userId="S::rogerc02@gloscol.ac.uk::f278e54e-8396-403a-819e-e629fcf04a5d" providerId="AD" clId="Web-{86ACC588-42F6-4262-B70A-FE87743F5992}" dt="2023-07-25T13:27:17.225" v="1823" actId="20577"/>
          <ac:spMkLst>
            <pc:docMk/>
            <pc:sldMk cId="1584042620" sldId="303"/>
            <ac:spMk id="2" creationId="{B0C5BF9F-7F70-2E83-5B25-68D05A0AD7A1}"/>
          </ac:spMkLst>
        </pc:spChg>
        <pc:spChg chg="mod">
          <ac:chgData name="Catherine Rogers" userId="S::rogerc02@gloscol.ac.uk::f278e54e-8396-403a-819e-e629fcf04a5d" providerId="AD" clId="Web-{86ACC588-42F6-4262-B70A-FE87743F5992}" dt="2023-07-25T13:28:22.586" v="1942" actId="20577"/>
          <ac:spMkLst>
            <pc:docMk/>
            <pc:sldMk cId="1584042620" sldId="303"/>
            <ac:spMk id="3" creationId="{0EF322C8-A1E3-2032-9541-68A48E02802F}"/>
          </ac:spMkLst>
        </pc:spChg>
      </pc:sldChg>
      <pc:sldChg chg="addSp delSp modSp add del replId">
        <pc:chgData name="Catherine Rogers" userId="S::rogerc02@gloscol.ac.uk::f278e54e-8396-403a-819e-e629fcf04a5d" providerId="AD" clId="Web-{86ACC588-42F6-4262-B70A-FE87743F5992}" dt="2023-07-25T13:29:48.416" v="1949"/>
        <pc:sldMkLst>
          <pc:docMk/>
          <pc:sldMk cId="532566597" sldId="304"/>
        </pc:sldMkLst>
        <pc:spChg chg="mod">
          <ac:chgData name="Catherine Rogers" userId="S::rogerc02@gloscol.ac.uk::f278e54e-8396-403a-819e-e629fcf04a5d" providerId="AD" clId="Web-{86ACC588-42F6-4262-B70A-FE87743F5992}" dt="2023-07-25T13:29:36.557" v="1945" actId="20577"/>
          <ac:spMkLst>
            <pc:docMk/>
            <pc:sldMk cId="532566597" sldId="304"/>
            <ac:spMk id="2" creationId="{B0C5BF9F-7F70-2E83-5B25-68D05A0AD7A1}"/>
          </ac:spMkLst>
        </pc:spChg>
        <pc:spChg chg="mod">
          <ac:chgData name="Catherine Rogers" userId="S::rogerc02@gloscol.ac.uk::f278e54e-8396-403a-819e-e629fcf04a5d" providerId="AD" clId="Web-{86ACC588-42F6-4262-B70A-FE87743F5992}" dt="2023-07-25T13:29:30.510" v="1944" actId="20577"/>
          <ac:spMkLst>
            <pc:docMk/>
            <pc:sldMk cId="532566597" sldId="304"/>
            <ac:spMk id="3" creationId="{0EF322C8-A1E3-2032-9541-68A48E02802F}"/>
          </ac:spMkLst>
        </pc:spChg>
        <pc:spChg chg="add del">
          <ac:chgData name="Catherine Rogers" userId="S::rogerc02@gloscol.ac.uk::f278e54e-8396-403a-819e-e629fcf04a5d" providerId="AD" clId="Web-{86ACC588-42F6-4262-B70A-FE87743F5992}" dt="2023-07-25T13:29:44.510" v="1947"/>
          <ac:spMkLst>
            <pc:docMk/>
            <pc:sldMk cId="532566597" sldId="304"/>
            <ac:spMk id="4" creationId="{BAF416BC-BA1C-4B3C-3421-BCDE934F3285}"/>
          </ac:spMkLst>
        </pc:spChg>
        <pc:spChg chg="add">
          <ac:chgData name="Catherine Rogers" userId="S::rogerc02@gloscol.ac.uk::f278e54e-8396-403a-819e-e629fcf04a5d" providerId="AD" clId="Web-{86ACC588-42F6-4262-B70A-FE87743F5992}" dt="2023-07-25T13:29:45.963" v="1948"/>
          <ac:spMkLst>
            <pc:docMk/>
            <pc:sldMk cId="532566597" sldId="304"/>
            <ac:spMk id="5" creationId="{9E4A6000-56ED-E651-8BE5-686206DF4DAB}"/>
          </ac:spMkLst>
        </pc:spChg>
      </pc:sldChg>
      <pc:sldChg chg="modSp add replId">
        <pc:chgData name="Catherine Rogers" userId="S::rogerc02@gloscol.ac.uk::f278e54e-8396-403a-819e-e629fcf04a5d" providerId="AD" clId="Web-{86ACC588-42F6-4262-B70A-FE87743F5992}" dt="2023-07-25T13:31:29.575" v="2060" actId="20577"/>
        <pc:sldMkLst>
          <pc:docMk/>
          <pc:sldMk cId="3796211230" sldId="304"/>
        </pc:sldMkLst>
        <pc:spChg chg="mod">
          <ac:chgData name="Catherine Rogers" userId="S::rogerc02@gloscol.ac.uk::f278e54e-8396-403a-819e-e629fcf04a5d" providerId="AD" clId="Web-{86ACC588-42F6-4262-B70A-FE87743F5992}" dt="2023-07-25T13:30:11.667" v="1967" actId="20577"/>
          <ac:spMkLst>
            <pc:docMk/>
            <pc:sldMk cId="3796211230" sldId="304"/>
            <ac:spMk id="2" creationId="{00000000-0000-0000-0000-000000000000}"/>
          </ac:spMkLst>
        </pc:spChg>
        <pc:spChg chg="mod">
          <ac:chgData name="Catherine Rogers" userId="S::rogerc02@gloscol.ac.uk::f278e54e-8396-403a-819e-e629fcf04a5d" providerId="AD" clId="Web-{86ACC588-42F6-4262-B70A-FE87743F5992}" dt="2023-07-25T13:31:29.575" v="2060" actId="20577"/>
          <ac:spMkLst>
            <pc:docMk/>
            <pc:sldMk cId="3796211230" sldId="304"/>
            <ac:spMk id="3" creationId="{00000000-0000-0000-0000-000000000000}"/>
          </ac:spMkLst>
        </pc:spChg>
      </pc:sldChg>
    </pc:docChg>
  </pc:docChgLst>
  <pc:docChgLst>
    <pc:chgData name="Catherine Rogers" userId="S::rogerc02@gloscol.ac.uk::f278e54e-8396-403a-819e-e629fcf04a5d" providerId="AD" clId="Web-{6DEFDF52-3741-4918-ACB1-8878900482FB}"/>
    <pc:docChg chg="modSld">
      <pc:chgData name="Catherine Rogers" userId="S::rogerc02@gloscol.ac.uk::f278e54e-8396-403a-819e-e629fcf04a5d" providerId="AD" clId="Web-{6DEFDF52-3741-4918-ACB1-8878900482FB}" dt="2023-07-25T14:39:13.865" v="1" actId="20577"/>
      <pc:docMkLst>
        <pc:docMk/>
      </pc:docMkLst>
      <pc:sldChg chg="modSp">
        <pc:chgData name="Catherine Rogers" userId="S::rogerc02@gloscol.ac.uk::f278e54e-8396-403a-819e-e629fcf04a5d" providerId="AD" clId="Web-{6DEFDF52-3741-4918-ACB1-8878900482FB}" dt="2023-07-25T14:39:13.865" v="1" actId="20577"/>
        <pc:sldMkLst>
          <pc:docMk/>
          <pc:sldMk cId="2726069975" sldId="256"/>
        </pc:sldMkLst>
        <pc:spChg chg="mod">
          <ac:chgData name="Catherine Rogers" userId="S::rogerc02@gloscol.ac.uk::f278e54e-8396-403a-819e-e629fcf04a5d" providerId="AD" clId="Web-{6DEFDF52-3741-4918-ACB1-8878900482FB}" dt="2023-07-25T14:39:13.865" v="1" actId="20577"/>
          <ac:spMkLst>
            <pc:docMk/>
            <pc:sldMk cId="2726069975" sldId="256"/>
            <ac:spMk id="3" creationId="{00000000-0000-0000-0000-000000000000}"/>
          </ac:spMkLst>
        </pc:spChg>
      </pc:sldChg>
    </pc:docChg>
  </pc:docChgLst>
  <pc:docChgLst>
    <pc:chgData name="Catherine Rogers" userId="S::rogerc02@gloscol.ac.uk::f278e54e-8396-403a-819e-e629fcf04a5d" providerId="AD" clId="Web-{B5A000B7-6402-48BF-BAA5-3F608C759F8A}"/>
    <pc:docChg chg="addSld modSection">
      <pc:chgData name="Catherine Rogers" userId="S::rogerc02@gloscol.ac.uk::f278e54e-8396-403a-819e-e629fcf04a5d" providerId="AD" clId="Web-{B5A000B7-6402-48BF-BAA5-3F608C759F8A}" dt="2023-07-25T10:31:28.883" v="0"/>
      <pc:docMkLst>
        <pc:docMk/>
      </pc:docMkLst>
      <pc:sldChg chg="add">
        <pc:chgData name="Catherine Rogers" userId="S::rogerc02@gloscol.ac.uk::f278e54e-8396-403a-819e-e629fcf04a5d" providerId="AD" clId="Web-{B5A000B7-6402-48BF-BAA5-3F608C759F8A}" dt="2023-07-25T10:31:28.883" v="0"/>
        <pc:sldMkLst>
          <pc:docMk/>
          <pc:sldMk cId="2767603051" sldId="301"/>
        </pc:sldMkLst>
      </pc:sldChg>
    </pc:docChg>
  </pc:docChgLst>
  <pc:docChgLst>
    <pc:chgData name="Catherine Rogers" userId="S::rogerc02@gloscol.ac.uk::f278e54e-8396-403a-819e-e629fcf04a5d" providerId="AD" clId="Web-{906355BD-F2DD-4051-8EC7-75478F62288A}"/>
    <pc:docChg chg="addSld modSection">
      <pc:chgData name="Catherine Rogers" userId="S::rogerc02@gloscol.ac.uk::f278e54e-8396-403a-819e-e629fcf04a5d" providerId="AD" clId="Web-{906355BD-F2DD-4051-8EC7-75478F62288A}" dt="2023-07-25T10:32:44.560" v="0"/>
      <pc:docMkLst>
        <pc:docMk/>
      </pc:docMkLst>
      <pc:sldChg chg="add">
        <pc:chgData name="Catherine Rogers" userId="S::rogerc02@gloscol.ac.uk::f278e54e-8396-403a-819e-e629fcf04a5d" providerId="AD" clId="Web-{906355BD-F2DD-4051-8EC7-75478F62288A}" dt="2023-07-25T10:32:44.560" v="0"/>
        <pc:sldMkLst>
          <pc:docMk/>
          <pc:sldMk cId="2897436033" sldId="303"/>
        </pc:sldMkLst>
      </pc:sldChg>
    </pc:docChg>
  </pc:docChgLst>
  <pc:docChgLst>
    <pc:chgData name="Catherine Rogers" userId="S::rogerc02@gloscol.ac.uk::f278e54e-8396-403a-819e-e629fcf04a5d" providerId="AD" clId="Web-{D5A21519-FD8B-4CD1-A4FF-5A40602052B0}"/>
    <pc:docChg chg="addSld modSld modSection">
      <pc:chgData name="Catherine Rogers" userId="S::rogerc02@gloscol.ac.uk::f278e54e-8396-403a-819e-e629fcf04a5d" providerId="AD" clId="Web-{D5A21519-FD8B-4CD1-A4FF-5A40602052B0}" dt="2023-07-25T10:01:19.825" v="128" actId="20577"/>
      <pc:docMkLst>
        <pc:docMk/>
      </pc:docMkLst>
      <pc:sldChg chg="modSp">
        <pc:chgData name="Catherine Rogers" userId="S::rogerc02@gloscol.ac.uk::f278e54e-8396-403a-819e-e629fcf04a5d" providerId="AD" clId="Web-{D5A21519-FD8B-4CD1-A4FF-5A40602052B0}" dt="2023-07-25T10:01:19.825" v="128" actId="20577"/>
        <pc:sldMkLst>
          <pc:docMk/>
          <pc:sldMk cId="3596386143" sldId="294"/>
        </pc:sldMkLst>
        <pc:spChg chg="mod">
          <ac:chgData name="Catherine Rogers" userId="S::rogerc02@gloscol.ac.uk::f278e54e-8396-403a-819e-e629fcf04a5d" providerId="AD" clId="Web-{D5A21519-FD8B-4CD1-A4FF-5A40602052B0}" dt="2023-07-25T10:01:19.825" v="128" actId="20577"/>
          <ac:spMkLst>
            <pc:docMk/>
            <pc:sldMk cId="3596386143" sldId="294"/>
            <ac:spMk id="3" creationId="{00000000-0000-0000-0000-000000000000}"/>
          </ac:spMkLst>
        </pc:spChg>
      </pc:sldChg>
      <pc:sldChg chg="modSp add replId">
        <pc:chgData name="Catherine Rogers" userId="S::rogerc02@gloscol.ac.uk::f278e54e-8396-403a-819e-e629fcf04a5d" providerId="AD" clId="Web-{D5A21519-FD8B-4CD1-A4FF-5A40602052B0}" dt="2023-07-25T09:47:42.834" v="56" actId="20577"/>
        <pc:sldMkLst>
          <pc:docMk/>
          <pc:sldMk cId="734691317" sldId="296"/>
        </pc:sldMkLst>
        <pc:spChg chg="mod">
          <ac:chgData name="Catherine Rogers" userId="S::rogerc02@gloscol.ac.uk::f278e54e-8396-403a-819e-e629fcf04a5d" providerId="AD" clId="Web-{D5A21519-FD8B-4CD1-A4FF-5A40602052B0}" dt="2023-07-25T09:47:42.834" v="56" actId="20577"/>
          <ac:spMkLst>
            <pc:docMk/>
            <pc:sldMk cId="734691317" sldId="296"/>
            <ac:spMk id="3" creationId="{00000000-0000-0000-0000-000000000000}"/>
          </ac:spMkLst>
        </pc:spChg>
      </pc:sldChg>
      <pc:sldChg chg="modSp add replId">
        <pc:chgData name="Catherine Rogers" userId="S::rogerc02@gloscol.ac.uk::f278e54e-8396-403a-819e-e629fcf04a5d" providerId="AD" clId="Web-{D5A21519-FD8B-4CD1-A4FF-5A40602052B0}" dt="2023-07-25T09:51:23.030" v="78" actId="20577"/>
        <pc:sldMkLst>
          <pc:docMk/>
          <pc:sldMk cId="2170037398" sldId="297"/>
        </pc:sldMkLst>
        <pc:spChg chg="mod">
          <ac:chgData name="Catherine Rogers" userId="S::rogerc02@gloscol.ac.uk::f278e54e-8396-403a-819e-e629fcf04a5d" providerId="AD" clId="Web-{D5A21519-FD8B-4CD1-A4FF-5A40602052B0}" dt="2023-07-25T09:51:23.030" v="78" actId="20577"/>
          <ac:spMkLst>
            <pc:docMk/>
            <pc:sldMk cId="2170037398" sldId="297"/>
            <ac:spMk id="3" creationId="{00000000-0000-0000-0000-000000000000}"/>
          </ac:spMkLst>
        </pc:spChg>
      </pc:sldChg>
      <pc:sldChg chg="modSp add replId">
        <pc:chgData name="Catherine Rogers" userId="S::rogerc02@gloscol.ac.uk::f278e54e-8396-403a-819e-e629fcf04a5d" providerId="AD" clId="Web-{D5A21519-FD8B-4CD1-A4FF-5A40602052B0}" dt="2023-07-25T09:58:53.155" v="97" actId="20577"/>
        <pc:sldMkLst>
          <pc:docMk/>
          <pc:sldMk cId="2491300995" sldId="298"/>
        </pc:sldMkLst>
        <pc:spChg chg="mod">
          <ac:chgData name="Catherine Rogers" userId="S::rogerc02@gloscol.ac.uk::f278e54e-8396-403a-819e-e629fcf04a5d" providerId="AD" clId="Web-{D5A21519-FD8B-4CD1-A4FF-5A40602052B0}" dt="2023-07-25T09:58:53.155" v="97" actId="20577"/>
          <ac:spMkLst>
            <pc:docMk/>
            <pc:sldMk cId="2491300995" sldId="298"/>
            <ac:spMk id="3" creationId="{00000000-0000-0000-0000-000000000000}"/>
          </ac:spMkLst>
        </pc:spChg>
      </pc:sldChg>
    </pc:docChg>
  </pc:docChgLst>
  <pc:docChgLst>
    <pc:chgData name="Catherine Rogers" userId="S::rogerc02@gloscol.ac.uk::f278e54e-8396-403a-819e-e629fcf04a5d" providerId="AD" clId="Web-{4C546187-347A-4DC6-AEC1-9A775F029043}"/>
    <pc:docChg chg="modSld">
      <pc:chgData name="Catherine Rogers" userId="S::rogerc02@gloscol.ac.uk::f278e54e-8396-403a-819e-e629fcf04a5d" providerId="AD" clId="Web-{4C546187-347A-4DC6-AEC1-9A775F029043}" dt="2023-07-27T07:48:45.019" v="2" actId="20577"/>
      <pc:docMkLst>
        <pc:docMk/>
      </pc:docMkLst>
      <pc:sldChg chg="modSp">
        <pc:chgData name="Catherine Rogers" userId="S::rogerc02@gloscol.ac.uk::f278e54e-8396-403a-819e-e629fcf04a5d" providerId="AD" clId="Web-{4C546187-347A-4DC6-AEC1-9A775F029043}" dt="2023-07-27T07:48:45.019" v="2" actId="20577"/>
        <pc:sldMkLst>
          <pc:docMk/>
          <pc:sldMk cId="1584042620" sldId="303"/>
        </pc:sldMkLst>
        <pc:spChg chg="mod">
          <ac:chgData name="Catherine Rogers" userId="S::rogerc02@gloscol.ac.uk::f278e54e-8396-403a-819e-e629fcf04a5d" providerId="AD" clId="Web-{4C546187-347A-4DC6-AEC1-9A775F029043}" dt="2023-07-27T07:48:45.019" v="2" actId="20577"/>
          <ac:spMkLst>
            <pc:docMk/>
            <pc:sldMk cId="1584042620" sldId="303"/>
            <ac:spMk id="3" creationId="{0EF322C8-A1E3-2032-9541-68A48E02802F}"/>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10/10/2023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BFA754-D5C3-4E66-96A6-867B257F58DC}" type="datetimeFigureOut">
              <a:rPr lang="en-US" dirty="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10/10/2023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Calibri" panose="020F0502020204030204" pitchFamily="34" charset="0"/>
              </a:rPr>
              <a:t>Study Skills</a:t>
            </a:r>
          </a:p>
        </p:txBody>
      </p:sp>
      <p:sp>
        <p:nvSpPr>
          <p:cNvPr id="3" name="Subtitle 2"/>
          <p:cNvSpPr>
            <a:spLocks noGrp="1"/>
          </p:cNvSpPr>
          <p:nvPr>
            <p:ph type="subTitle" idx="1"/>
          </p:nvPr>
        </p:nvSpPr>
        <p:spPr/>
        <p:txBody>
          <a:bodyPr>
            <a:normAutofit/>
          </a:bodyPr>
          <a:lstStyle/>
          <a:p>
            <a:endParaRPr lang="en-US"/>
          </a:p>
          <a:p>
            <a:r>
              <a:rPr lang="en-US" sz="3200">
                <a:latin typeface="Calibri"/>
                <a:ea typeface="Calibri"/>
                <a:cs typeface="Calibri"/>
              </a:rPr>
              <a:t>Week 5</a:t>
            </a:r>
            <a:endParaRPr lang="en-US" sz="3200">
              <a:latin typeface="Calibri" panose="020F0502020204030204" pitchFamily="34" charset="0"/>
              <a:ea typeface="Calibri"/>
              <a:cs typeface="Calibri"/>
            </a:endParaRPr>
          </a:p>
        </p:txBody>
      </p:sp>
    </p:spTree>
    <p:extLst>
      <p:ext uri="{BB962C8B-B14F-4D97-AF65-F5344CB8AC3E}">
        <p14:creationId xmlns:p14="http://schemas.microsoft.com/office/powerpoint/2010/main" val="2726069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F9F-7F70-2E83-5B25-68D05A0AD7A1}"/>
              </a:ext>
            </a:extLst>
          </p:cNvPr>
          <p:cNvSpPr>
            <a:spLocks noGrp="1"/>
          </p:cNvSpPr>
          <p:nvPr>
            <p:ph type="title"/>
          </p:nvPr>
        </p:nvSpPr>
        <p:spPr/>
        <p:txBody>
          <a:bodyPr>
            <a:normAutofit fontScale="90000"/>
          </a:bodyPr>
          <a:lstStyle/>
          <a:p>
            <a:r>
              <a:rPr lang="en-GB" sz="4000">
                <a:latin typeface="Calibri"/>
                <a:cs typeface="Calibri"/>
              </a:rPr>
              <a:t>SS1 Preparation for Higher Education</a:t>
            </a:r>
            <a:br>
              <a:rPr lang="en-GB" sz="4000">
                <a:latin typeface="Calibri"/>
                <a:cs typeface="Calibri"/>
              </a:rPr>
            </a:br>
            <a:r>
              <a:rPr lang="en-GB" sz="4000">
                <a:latin typeface="Calibri"/>
                <a:cs typeface="Calibri"/>
              </a:rPr>
              <a:t>Task 3: Weaknesses</a:t>
            </a:r>
          </a:p>
        </p:txBody>
      </p:sp>
      <p:sp>
        <p:nvSpPr>
          <p:cNvPr id="3" name="Content Placeholder 2">
            <a:extLst>
              <a:ext uri="{FF2B5EF4-FFF2-40B4-BE49-F238E27FC236}">
                <a16:creationId xmlns:a16="http://schemas.microsoft.com/office/drawing/2014/main" id="{0EF322C8-A1E3-2032-9541-68A48E02802F}"/>
              </a:ext>
            </a:extLst>
          </p:cNvPr>
          <p:cNvSpPr>
            <a:spLocks noGrp="1"/>
          </p:cNvSpPr>
          <p:nvPr>
            <p:ph idx="1"/>
          </p:nvPr>
        </p:nvSpPr>
        <p:spPr>
          <a:xfrm>
            <a:off x="800770" y="2169248"/>
            <a:ext cx="10510248" cy="3706620"/>
          </a:xfrm>
        </p:spPr>
        <p:txBody>
          <a:bodyPr>
            <a:normAutofit fontScale="85000" lnSpcReduction="20000"/>
          </a:bodyPr>
          <a:lstStyle/>
          <a:p>
            <a:pPr>
              <a:buSzPct val="114999"/>
            </a:pPr>
            <a:endParaRPr lang="en-GB">
              <a:latin typeface="Calibri"/>
              <a:cs typeface="Calibri"/>
            </a:endParaRPr>
          </a:p>
          <a:p>
            <a:pPr>
              <a:buSzPct val="114999"/>
            </a:pPr>
            <a:r>
              <a:rPr lang="en-GB">
                <a:latin typeface="Calibri"/>
                <a:cs typeface="Calibri"/>
              </a:rPr>
              <a:t>What qualifications, skills or experience are expected in your application route that you do not currently possess or are minimal? </a:t>
            </a:r>
          </a:p>
          <a:p>
            <a:pPr>
              <a:buSzPct val="114999"/>
            </a:pPr>
            <a:r>
              <a:rPr lang="en-GB">
                <a:latin typeface="Calibri"/>
                <a:cs typeface="Calibri"/>
              </a:rPr>
              <a:t>What could you improve upon?</a:t>
            </a:r>
          </a:p>
          <a:p>
            <a:pPr>
              <a:buSzPct val="114999"/>
            </a:pPr>
            <a:r>
              <a:rPr lang="en-GB">
                <a:latin typeface="Calibri"/>
                <a:cs typeface="Calibri"/>
              </a:rPr>
              <a:t>Do you have the opportunity/time to improve upon them?</a:t>
            </a:r>
          </a:p>
          <a:p>
            <a:pPr>
              <a:buSzPct val="114999"/>
            </a:pPr>
            <a:r>
              <a:rPr lang="en-GB">
                <a:latin typeface="Calibri"/>
                <a:cs typeface="Calibri"/>
              </a:rPr>
              <a:t>Have you previously attempted to improve on them – why were you not successful in doing so? What can you identify that you could improve on?</a:t>
            </a:r>
          </a:p>
          <a:p>
            <a:pPr>
              <a:buSzPct val="114999"/>
            </a:pPr>
            <a:r>
              <a:rPr lang="en-GB">
                <a:latin typeface="Calibri"/>
                <a:cs typeface="Calibri"/>
              </a:rPr>
              <a:t>Write a list.  Ten minutes to do this.  Then feed back.</a:t>
            </a:r>
          </a:p>
          <a:p>
            <a:pPr>
              <a:buSzPct val="114999"/>
            </a:pPr>
            <a:r>
              <a:rPr lang="en-GB">
                <a:latin typeface="Calibri"/>
                <a:cs typeface="Calibri"/>
              </a:rPr>
              <a:t>Then you need to think about the box below: how do you intend to address any gaps in skills or experience?</a:t>
            </a:r>
          </a:p>
          <a:p>
            <a:pPr>
              <a:buSzPct val="114999"/>
            </a:pPr>
            <a:endParaRPr lang="en-GB">
              <a:latin typeface="Calibri"/>
              <a:cs typeface="Calibri"/>
            </a:endParaRPr>
          </a:p>
          <a:p>
            <a:pPr>
              <a:buSzPct val="114999"/>
            </a:pPr>
            <a:endParaRPr lang="en-GB">
              <a:latin typeface="Calibri"/>
              <a:cs typeface="Calibri"/>
            </a:endParaRPr>
          </a:p>
        </p:txBody>
      </p:sp>
    </p:spTree>
    <p:extLst>
      <p:ext uri="{BB962C8B-B14F-4D97-AF65-F5344CB8AC3E}">
        <p14:creationId xmlns:p14="http://schemas.microsoft.com/office/powerpoint/2010/main" val="121894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F9F-7F70-2E83-5B25-68D05A0AD7A1}"/>
              </a:ext>
            </a:extLst>
          </p:cNvPr>
          <p:cNvSpPr>
            <a:spLocks noGrp="1"/>
          </p:cNvSpPr>
          <p:nvPr>
            <p:ph type="title"/>
          </p:nvPr>
        </p:nvSpPr>
        <p:spPr/>
        <p:txBody>
          <a:bodyPr>
            <a:normAutofit fontScale="90000"/>
          </a:bodyPr>
          <a:lstStyle/>
          <a:p>
            <a:r>
              <a:rPr lang="en-GB" sz="4000">
                <a:latin typeface="Calibri"/>
                <a:cs typeface="Calibri"/>
              </a:rPr>
              <a:t>SS1 Preparation for Higher Education</a:t>
            </a:r>
            <a:br>
              <a:rPr lang="en-GB" sz="4000">
                <a:latin typeface="Calibri"/>
                <a:cs typeface="Calibri"/>
              </a:rPr>
            </a:br>
            <a:r>
              <a:rPr lang="en-GB" sz="4000">
                <a:latin typeface="Calibri"/>
                <a:cs typeface="Calibri"/>
              </a:rPr>
              <a:t>Task 3: Opportunities</a:t>
            </a:r>
          </a:p>
        </p:txBody>
      </p:sp>
      <p:sp>
        <p:nvSpPr>
          <p:cNvPr id="3" name="Content Placeholder 2">
            <a:extLst>
              <a:ext uri="{FF2B5EF4-FFF2-40B4-BE49-F238E27FC236}">
                <a16:creationId xmlns:a16="http://schemas.microsoft.com/office/drawing/2014/main" id="{0EF322C8-A1E3-2032-9541-68A48E02802F}"/>
              </a:ext>
            </a:extLst>
          </p:cNvPr>
          <p:cNvSpPr>
            <a:spLocks noGrp="1"/>
          </p:cNvSpPr>
          <p:nvPr>
            <p:ph idx="1"/>
          </p:nvPr>
        </p:nvSpPr>
        <p:spPr>
          <a:xfrm>
            <a:off x="800770" y="2169248"/>
            <a:ext cx="10510248" cy="3706620"/>
          </a:xfrm>
        </p:spPr>
        <p:txBody>
          <a:bodyPr>
            <a:normAutofit fontScale="92500" lnSpcReduction="10000"/>
          </a:bodyPr>
          <a:lstStyle/>
          <a:p>
            <a:pPr>
              <a:buSzPct val="114999"/>
            </a:pPr>
            <a:endParaRPr lang="en-GB">
              <a:latin typeface="Calibri"/>
              <a:cs typeface="Calibri"/>
            </a:endParaRPr>
          </a:p>
          <a:p>
            <a:pPr>
              <a:buSzPct val="114999"/>
            </a:pPr>
            <a:r>
              <a:rPr lang="en-GB">
                <a:latin typeface="Calibri"/>
                <a:cs typeface="Calibri"/>
              </a:rPr>
              <a:t>What are the potential opportunities that could open up to you as a result of obtaining this degree?</a:t>
            </a:r>
          </a:p>
          <a:p>
            <a:pPr>
              <a:buSzPct val="114999"/>
            </a:pPr>
            <a:r>
              <a:rPr lang="en-GB">
                <a:latin typeface="Calibri"/>
                <a:cs typeface="Calibri"/>
              </a:rPr>
              <a:t>What is a realistic progression route once you have completed your undergraduate degree?</a:t>
            </a:r>
          </a:p>
          <a:p>
            <a:pPr>
              <a:buSzPct val="114999"/>
            </a:pPr>
            <a:r>
              <a:rPr lang="en-GB">
                <a:latin typeface="Calibri"/>
                <a:cs typeface="Calibri"/>
              </a:rPr>
              <a:t>These could include: further university study; internship; employment.</a:t>
            </a:r>
          </a:p>
          <a:p>
            <a:pPr>
              <a:buSzPct val="114999"/>
            </a:pPr>
            <a:r>
              <a:rPr lang="en-GB">
                <a:latin typeface="Calibri"/>
                <a:cs typeface="Calibri"/>
              </a:rPr>
              <a:t>You will need to research these opportunities to ensure you are demonstrating up-to-date knowledge.</a:t>
            </a:r>
          </a:p>
          <a:p>
            <a:pPr>
              <a:buSzPct val="114999"/>
            </a:pPr>
            <a:r>
              <a:rPr lang="en-GB">
                <a:latin typeface="Calibri"/>
                <a:cs typeface="Calibri"/>
              </a:rPr>
              <a:t>Ten minutes to do some quick research. Feed back.</a:t>
            </a:r>
          </a:p>
          <a:p>
            <a:pPr>
              <a:buSzPct val="114999"/>
            </a:pPr>
            <a:endParaRPr lang="en-GB">
              <a:latin typeface="Calibri"/>
              <a:cs typeface="Calibri"/>
            </a:endParaRPr>
          </a:p>
          <a:p>
            <a:pPr>
              <a:buSzPct val="114999"/>
            </a:pPr>
            <a:endParaRPr lang="en-GB">
              <a:latin typeface="Calibri"/>
              <a:cs typeface="Calibri"/>
            </a:endParaRPr>
          </a:p>
          <a:p>
            <a:pPr>
              <a:buSzPct val="114999"/>
            </a:pPr>
            <a:endParaRPr lang="en-GB">
              <a:latin typeface="Calibri"/>
              <a:cs typeface="Calibri"/>
            </a:endParaRPr>
          </a:p>
        </p:txBody>
      </p:sp>
    </p:spTree>
    <p:extLst>
      <p:ext uri="{BB962C8B-B14F-4D97-AF65-F5344CB8AC3E}">
        <p14:creationId xmlns:p14="http://schemas.microsoft.com/office/powerpoint/2010/main" val="3410590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F9F-7F70-2E83-5B25-68D05A0AD7A1}"/>
              </a:ext>
            </a:extLst>
          </p:cNvPr>
          <p:cNvSpPr>
            <a:spLocks noGrp="1"/>
          </p:cNvSpPr>
          <p:nvPr>
            <p:ph type="title"/>
          </p:nvPr>
        </p:nvSpPr>
        <p:spPr/>
        <p:txBody>
          <a:bodyPr>
            <a:normAutofit fontScale="90000"/>
          </a:bodyPr>
          <a:lstStyle/>
          <a:p>
            <a:r>
              <a:rPr lang="en-GB" sz="4000">
                <a:latin typeface="Calibri"/>
                <a:cs typeface="Calibri"/>
              </a:rPr>
              <a:t>SS1 Preparation for Higher Education</a:t>
            </a:r>
            <a:br>
              <a:rPr lang="en-GB" sz="4000">
                <a:latin typeface="Calibri"/>
                <a:cs typeface="Calibri"/>
              </a:rPr>
            </a:br>
            <a:r>
              <a:rPr lang="en-GB" sz="4000">
                <a:latin typeface="Calibri"/>
                <a:cs typeface="Calibri"/>
              </a:rPr>
              <a:t>Task 3: Threats</a:t>
            </a:r>
          </a:p>
        </p:txBody>
      </p:sp>
      <p:sp>
        <p:nvSpPr>
          <p:cNvPr id="3" name="Content Placeholder 2">
            <a:extLst>
              <a:ext uri="{FF2B5EF4-FFF2-40B4-BE49-F238E27FC236}">
                <a16:creationId xmlns:a16="http://schemas.microsoft.com/office/drawing/2014/main" id="{0EF322C8-A1E3-2032-9541-68A48E02802F}"/>
              </a:ext>
            </a:extLst>
          </p:cNvPr>
          <p:cNvSpPr>
            <a:spLocks noGrp="1"/>
          </p:cNvSpPr>
          <p:nvPr>
            <p:ph idx="1"/>
          </p:nvPr>
        </p:nvSpPr>
        <p:spPr>
          <a:xfrm>
            <a:off x="800770" y="2169248"/>
            <a:ext cx="10510248" cy="3706620"/>
          </a:xfrm>
        </p:spPr>
        <p:txBody>
          <a:bodyPr>
            <a:normAutofit fontScale="85000" lnSpcReduction="20000"/>
          </a:bodyPr>
          <a:lstStyle/>
          <a:p>
            <a:pPr>
              <a:buSzPct val="114999"/>
            </a:pPr>
            <a:endParaRPr lang="en-GB">
              <a:latin typeface="Calibri"/>
              <a:cs typeface="Calibri"/>
            </a:endParaRPr>
          </a:p>
          <a:p>
            <a:pPr>
              <a:buSzPct val="114999"/>
            </a:pPr>
            <a:r>
              <a:rPr lang="en-GB">
                <a:latin typeface="Calibri"/>
                <a:cs typeface="Calibri"/>
              </a:rPr>
              <a:t>What might prevent you from achieving your goal (university) at this time?</a:t>
            </a:r>
          </a:p>
          <a:p>
            <a:pPr>
              <a:buSzPct val="114999"/>
            </a:pPr>
            <a:r>
              <a:rPr lang="en-GB">
                <a:latin typeface="Calibri"/>
                <a:cs typeface="Calibri"/>
              </a:rPr>
              <a:t>Identify any barriers that are in your way, e.g. housing; financial; personal; social; emotional; academic.</a:t>
            </a:r>
          </a:p>
          <a:p>
            <a:pPr>
              <a:buSzPct val="114999"/>
            </a:pPr>
            <a:r>
              <a:rPr lang="en-GB">
                <a:latin typeface="Calibri"/>
                <a:cs typeface="Calibri"/>
              </a:rPr>
              <a:t>What are your biggest fears about progressing to university?  </a:t>
            </a:r>
          </a:p>
          <a:p>
            <a:pPr>
              <a:buSzPct val="114999"/>
            </a:pPr>
            <a:r>
              <a:rPr lang="en-GB">
                <a:latin typeface="Calibri"/>
                <a:cs typeface="Calibri"/>
              </a:rPr>
              <a:t>Based on prior experience, which aspects of studying are you likely to find challenging?  </a:t>
            </a:r>
          </a:p>
          <a:p>
            <a:pPr>
              <a:buSzPct val="114999"/>
            </a:pPr>
            <a:r>
              <a:rPr lang="en-GB">
                <a:latin typeface="Calibri"/>
                <a:cs typeface="Calibri"/>
              </a:rPr>
              <a:t>What barriers could you face in the application process?  Relevant work experience; entry tests; interviews?  </a:t>
            </a:r>
          </a:p>
          <a:p>
            <a:pPr>
              <a:buSzPct val="114999"/>
            </a:pPr>
            <a:r>
              <a:rPr lang="en-GB">
                <a:latin typeface="Calibri"/>
                <a:cs typeface="Calibri"/>
              </a:rPr>
              <a:t>Ten minutes to do some quick research. Feed back.</a:t>
            </a:r>
            <a:endParaRPr lang="en-GB"/>
          </a:p>
          <a:p>
            <a:pPr>
              <a:buSzPct val="114999"/>
            </a:pPr>
            <a:r>
              <a:rPr lang="en-GB">
                <a:latin typeface="Calibri"/>
                <a:cs typeface="Calibri"/>
              </a:rPr>
              <a:t>Then you need to think about the box below: how do you intend to address these challenges?</a:t>
            </a:r>
          </a:p>
          <a:p>
            <a:pPr>
              <a:buSzPct val="114999"/>
            </a:pPr>
            <a:endParaRPr lang="en-GB">
              <a:latin typeface="Calibri"/>
              <a:cs typeface="Calibri"/>
            </a:endParaRPr>
          </a:p>
          <a:p>
            <a:pPr>
              <a:buSzPct val="114999"/>
            </a:pPr>
            <a:endParaRPr lang="en-GB">
              <a:latin typeface="Calibri"/>
              <a:cs typeface="Calibri"/>
            </a:endParaRPr>
          </a:p>
          <a:p>
            <a:pPr>
              <a:buSzPct val="114999"/>
            </a:pPr>
            <a:endParaRPr lang="en-GB">
              <a:latin typeface="Calibri"/>
              <a:cs typeface="Calibri"/>
            </a:endParaRPr>
          </a:p>
          <a:p>
            <a:pPr>
              <a:buSzPct val="114999"/>
            </a:pPr>
            <a:endParaRPr lang="en-GB">
              <a:latin typeface="Calibri"/>
              <a:cs typeface="Calibri"/>
            </a:endParaRPr>
          </a:p>
        </p:txBody>
      </p:sp>
    </p:spTree>
    <p:extLst>
      <p:ext uri="{BB962C8B-B14F-4D97-AF65-F5344CB8AC3E}">
        <p14:creationId xmlns:p14="http://schemas.microsoft.com/office/powerpoint/2010/main" val="4277145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F9F-7F70-2E83-5B25-68D05A0AD7A1}"/>
              </a:ext>
            </a:extLst>
          </p:cNvPr>
          <p:cNvSpPr>
            <a:spLocks noGrp="1"/>
          </p:cNvSpPr>
          <p:nvPr>
            <p:ph type="title"/>
          </p:nvPr>
        </p:nvSpPr>
        <p:spPr/>
        <p:txBody>
          <a:bodyPr>
            <a:normAutofit fontScale="90000"/>
          </a:bodyPr>
          <a:lstStyle/>
          <a:p>
            <a:r>
              <a:rPr lang="en-GB" sz="4000">
                <a:latin typeface="Calibri"/>
                <a:cs typeface="Calibri"/>
              </a:rPr>
              <a:t>SS1 Preparation for Higher Education</a:t>
            </a:r>
            <a:br>
              <a:rPr lang="en-GB" sz="4000">
                <a:latin typeface="Calibri"/>
                <a:cs typeface="Calibri"/>
              </a:rPr>
            </a:br>
            <a:r>
              <a:rPr lang="en-GB" sz="4000">
                <a:latin typeface="Calibri"/>
                <a:cs typeface="Calibri"/>
              </a:rPr>
              <a:t>Task 4: SMART objectives</a:t>
            </a:r>
          </a:p>
        </p:txBody>
      </p:sp>
      <p:sp>
        <p:nvSpPr>
          <p:cNvPr id="3" name="Content Placeholder 2">
            <a:extLst>
              <a:ext uri="{FF2B5EF4-FFF2-40B4-BE49-F238E27FC236}">
                <a16:creationId xmlns:a16="http://schemas.microsoft.com/office/drawing/2014/main" id="{0EF322C8-A1E3-2032-9541-68A48E02802F}"/>
              </a:ext>
            </a:extLst>
          </p:cNvPr>
          <p:cNvSpPr>
            <a:spLocks noGrp="1"/>
          </p:cNvSpPr>
          <p:nvPr>
            <p:ph idx="1"/>
          </p:nvPr>
        </p:nvSpPr>
        <p:spPr>
          <a:xfrm>
            <a:off x="800770" y="2169248"/>
            <a:ext cx="10510248" cy="3706620"/>
          </a:xfrm>
        </p:spPr>
        <p:txBody>
          <a:bodyPr>
            <a:normAutofit fontScale="85000" lnSpcReduction="20000"/>
          </a:bodyPr>
          <a:lstStyle/>
          <a:p>
            <a:pPr>
              <a:buSzPct val="114999"/>
            </a:pPr>
            <a:endParaRPr lang="en-GB">
              <a:latin typeface="Calibri"/>
              <a:cs typeface="Calibri"/>
            </a:endParaRPr>
          </a:p>
          <a:p>
            <a:pPr>
              <a:buSzPct val="114999"/>
            </a:pPr>
            <a:r>
              <a:rPr lang="en-GB" dirty="0">
                <a:latin typeface="Calibri"/>
                <a:cs typeface="Calibri"/>
              </a:rPr>
              <a:t>SMART objectives are: Specific; Measurable; Achievable; Relevant and within the given Time-Frame.</a:t>
            </a:r>
            <a:endParaRPr lang="en-GB" dirty="0">
              <a:latin typeface="Calibri"/>
              <a:ea typeface="Calibri"/>
              <a:cs typeface="Calibri"/>
            </a:endParaRPr>
          </a:p>
          <a:p>
            <a:pPr>
              <a:buSzPct val="114999"/>
            </a:pPr>
            <a:r>
              <a:rPr lang="en-GB" dirty="0">
                <a:latin typeface="Calibri"/>
                <a:cs typeface="Calibri"/>
              </a:rPr>
              <a:t>Using your SWOT plan, choose FIVE SMART objectives to help you progress successfully to higher education and add target achievement dates (before the date of submission for this assignment: Tuesday groups: 24.10.23; Thursday groups: 26.10.23).</a:t>
            </a:r>
            <a:endParaRPr lang="en-GB" dirty="0">
              <a:latin typeface="Calibri"/>
              <a:ea typeface="Calibri"/>
              <a:cs typeface="Calibri"/>
            </a:endParaRPr>
          </a:p>
          <a:p>
            <a:pPr>
              <a:buSzPct val="114999"/>
            </a:pPr>
            <a:r>
              <a:rPr lang="en-GB" dirty="0">
                <a:latin typeface="Calibri"/>
                <a:cs typeface="Calibri"/>
              </a:rPr>
              <a:t>The objectives could include completing your personal statement.</a:t>
            </a:r>
            <a:endParaRPr lang="en-GB" dirty="0">
              <a:latin typeface="Calibri"/>
              <a:ea typeface="Calibri"/>
              <a:cs typeface="Calibri"/>
            </a:endParaRPr>
          </a:p>
          <a:p>
            <a:pPr>
              <a:buSzPct val="114999"/>
            </a:pPr>
            <a:r>
              <a:rPr lang="en-GB" dirty="0">
                <a:latin typeface="Calibri"/>
                <a:cs typeface="Calibri"/>
              </a:rPr>
              <a:t>Can you identify four more?</a:t>
            </a:r>
            <a:endParaRPr lang="en-GB" dirty="0">
              <a:latin typeface="Calibri"/>
              <a:ea typeface="Calibri"/>
              <a:cs typeface="Calibri"/>
            </a:endParaRPr>
          </a:p>
          <a:p>
            <a:pPr>
              <a:buSzPct val="114999"/>
            </a:pPr>
            <a:r>
              <a:rPr lang="en-GB" dirty="0">
                <a:latin typeface="Calibri"/>
                <a:cs typeface="Calibri"/>
              </a:rPr>
              <a:t>Ten minutes to consider these.  Feed back.</a:t>
            </a:r>
            <a:endParaRPr lang="en-GB" dirty="0">
              <a:latin typeface="Calibri"/>
              <a:ea typeface="Calibri"/>
              <a:cs typeface="Calibri"/>
            </a:endParaRPr>
          </a:p>
          <a:p>
            <a:pPr>
              <a:buSzPct val="114999"/>
            </a:pPr>
            <a:r>
              <a:rPr lang="en-GB" dirty="0">
                <a:latin typeface="Calibri"/>
                <a:cs typeface="Calibri"/>
              </a:rPr>
              <a:t>For the assignment you also have to write a reflective review of your SMART objective achievement: between 200 and 300 words.  You can do this for homework or next week in class.  </a:t>
            </a:r>
            <a:endParaRPr lang="en-GB" dirty="0">
              <a:latin typeface="Calibri"/>
              <a:ea typeface="Calibri"/>
              <a:cs typeface="Calibri"/>
            </a:endParaRPr>
          </a:p>
          <a:p>
            <a:pPr>
              <a:buSzPct val="114999"/>
            </a:pPr>
            <a:endParaRPr lang="en-GB">
              <a:latin typeface="Calibri"/>
              <a:cs typeface="Calibri"/>
            </a:endParaRPr>
          </a:p>
          <a:p>
            <a:pPr>
              <a:buSzPct val="114999"/>
            </a:pPr>
            <a:endParaRPr lang="en-GB">
              <a:latin typeface="Calibri"/>
              <a:cs typeface="Calibri"/>
            </a:endParaRPr>
          </a:p>
          <a:p>
            <a:pPr>
              <a:buSzPct val="114999"/>
            </a:pPr>
            <a:endParaRPr lang="en-GB">
              <a:latin typeface="Calibri"/>
              <a:cs typeface="Calibri"/>
            </a:endParaRPr>
          </a:p>
        </p:txBody>
      </p:sp>
    </p:spTree>
    <p:extLst>
      <p:ext uri="{BB962C8B-B14F-4D97-AF65-F5344CB8AC3E}">
        <p14:creationId xmlns:p14="http://schemas.microsoft.com/office/powerpoint/2010/main" val="2357734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F9F-7F70-2E83-5B25-68D05A0AD7A1}"/>
              </a:ext>
            </a:extLst>
          </p:cNvPr>
          <p:cNvSpPr>
            <a:spLocks noGrp="1"/>
          </p:cNvSpPr>
          <p:nvPr>
            <p:ph type="title"/>
          </p:nvPr>
        </p:nvSpPr>
        <p:spPr/>
        <p:txBody>
          <a:bodyPr>
            <a:normAutofit fontScale="90000"/>
          </a:bodyPr>
          <a:lstStyle/>
          <a:p>
            <a:r>
              <a:rPr lang="en-GB" sz="4000">
                <a:latin typeface="Calibri"/>
                <a:cs typeface="Calibri"/>
              </a:rPr>
              <a:t>SS1 Preparation for Higher Education</a:t>
            </a:r>
            <a:br>
              <a:rPr lang="en-GB" sz="4000">
                <a:latin typeface="Calibri"/>
                <a:cs typeface="Calibri"/>
              </a:rPr>
            </a:br>
            <a:r>
              <a:rPr lang="en-GB" sz="4000">
                <a:latin typeface="Calibri"/>
                <a:cs typeface="Calibri"/>
              </a:rPr>
              <a:t>Task 5: Personal Statement</a:t>
            </a:r>
          </a:p>
        </p:txBody>
      </p:sp>
      <p:sp>
        <p:nvSpPr>
          <p:cNvPr id="3" name="Content Placeholder 2">
            <a:extLst>
              <a:ext uri="{FF2B5EF4-FFF2-40B4-BE49-F238E27FC236}">
                <a16:creationId xmlns:a16="http://schemas.microsoft.com/office/drawing/2014/main" id="{0EF322C8-A1E3-2032-9541-68A48E02802F}"/>
              </a:ext>
            </a:extLst>
          </p:cNvPr>
          <p:cNvSpPr>
            <a:spLocks noGrp="1"/>
          </p:cNvSpPr>
          <p:nvPr>
            <p:ph idx="1"/>
          </p:nvPr>
        </p:nvSpPr>
        <p:spPr>
          <a:xfrm>
            <a:off x="800770" y="2169248"/>
            <a:ext cx="10510248" cy="3706620"/>
          </a:xfrm>
        </p:spPr>
        <p:txBody>
          <a:bodyPr>
            <a:normAutofit/>
          </a:bodyPr>
          <a:lstStyle/>
          <a:p>
            <a:pPr>
              <a:buSzPct val="114999"/>
            </a:pPr>
            <a:endParaRPr lang="en-GB">
              <a:latin typeface="Calibri"/>
              <a:cs typeface="Calibri"/>
            </a:endParaRPr>
          </a:p>
          <a:p>
            <a:pPr>
              <a:buSzPct val="114999"/>
            </a:pPr>
            <a:endParaRPr lang="en-GB">
              <a:latin typeface="Calibri"/>
              <a:cs typeface="Calibri"/>
            </a:endParaRPr>
          </a:p>
          <a:p>
            <a:pPr>
              <a:buSzPct val="114999"/>
            </a:pPr>
            <a:r>
              <a:rPr lang="en-GB">
                <a:latin typeface="Calibri"/>
                <a:cs typeface="Calibri"/>
              </a:rPr>
              <a:t>You have submitted a draft PS today in class.</a:t>
            </a:r>
          </a:p>
          <a:p>
            <a:pPr>
              <a:buSzPct val="114999"/>
            </a:pPr>
            <a:r>
              <a:rPr lang="en-GB">
                <a:latin typeface="Calibri"/>
                <a:cs typeface="Calibri"/>
              </a:rPr>
              <a:t>This will be returned with comments in next week's class.</a:t>
            </a:r>
          </a:p>
          <a:p>
            <a:pPr>
              <a:buSzPct val="114999"/>
            </a:pPr>
            <a:r>
              <a:rPr lang="en-GB">
                <a:latin typeface="Calibri"/>
                <a:cs typeface="Calibri"/>
              </a:rPr>
              <a:t>You will have the opportunity to review and improve the PS.</a:t>
            </a:r>
            <a:endParaRPr lang="en-GB">
              <a:latin typeface="Garamond" panose="02020404030301010803"/>
              <a:cs typeface="Calibri"/>
            </a:endParaRPr>
          </a:p>
          <a:p>
            <a:pPr>
              <a:buSzPct val="114999"/>
            </a:pPr>
            <a:r>
              <a:rPr lang="en-GB">
                <a:latin typeface="Calibri"/>
                <a:cs typeface="Calibri"/>
              </a:rPr>
              <a:t>If you did not submit today in class, there will be no opportunity to receive feedback before submission.    </a:t>
            </a:r>
            <a:endParaRPr lang="en-GB"/>
          </a:p>
          <a:p>
            <a:pPr>
              <a:buSzPct val="114999"/>
            </a:pPr>
            <a:endParaRPr lang="en-GB">
              <a:latin typeface="Calibri"/>
              <a:cs typeface="Calibri"/>
            </a:endParaRPr>
          </a:p>
          <a:p>
            <a:pPr>
              <a:buSzPct val="114999"/>
            </a:pPr>
            <a:endParaRPr lang="en-GB">
              <a:latin typeface="Calibri"/>
              <a:cs typeface="Calibri"/>
            </a:endParaRPr>
          </a:p>
        </p:txBody>
      </p:sp>
    </p:spTree>
    <p:extLst>
      <p:ext uri="{BB962C8B-B14F-4D97-AF65-F5344CB8AC3E}">
        <p14:creationId xmlns:p14="http://schemas.microsoft.com/office/powerpoint/2010/main" val="1584042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atin typeface="Calibri"/>
                <a:cs typeface="Calibri"/>
              </a:rPr>
              <a:t>SS1 Preparation for Higher Education</a:t>
            </a:r>
            <a:endParaRPr lang="en-GB">
              <a:latin typeface="Calibri" panose="020F0502020204030204" pitchFamily="34" charset="0"/>
            </a:endParaRPr>
          </a:p>
        </p:txBody>
      </p:sp>
      <p:sp>
        <p:nvSpPr>
          <p:cNvPr id="3" name="Content Placeholder 2"/>
          <p:cNvSpPr>
            <a:spLocks noGrp="1"/>
          </p:cNvSpPr>
          <p:nvPr>
            <p:ph idx="1"/>
          </p:nvPr>
        </p:nvSpPr>
        <p:spPr/>
        <p:txBody>
          <a:bodyPr/>
          <a:lstStyle/>
          <a:p>
            <a:endParaRPr lang="en-GB">
              <a:latin typeface="Calibri" panose="020F0502020204030204" pitchFamily="34" charset="0"/>
            </a:endParaRPr>
          </a:p>
          <a:p>
            <a:r>
              <a:rPr lang="en-GB">
                <a:latin typeface="Calibri"/>
                <a:cs typeface="Calibri"/>
              </a:rPr>
              <a:t>Homework is to carry on with the assignment so far.</a:t>
            </a:r>
          </a:p>
          <a:p>
            <a:pPr>
              <a:buSzPct val="114999"/>
            </a:pPr>
            <a:r>
              <a:rPr lang="en-GB">
                <a:latin typeface="Calibri"/>
                <a:cs typeface="Calibri"/>
              </a:rPr>
              <a:t>Next week we will look at Task 6 in class.</a:t>
            </a:r>
          </a:p>
          <a:p>
            <a:pPr>
              <a:buSzPct val="114999"/>
            </a:pPr>
            <a:r>
              <a:rPr lang="en-GB">
                <a:latin typeface="Calibri"/>
                <a:cs typeface="Calibri"/>
              </a:rPr>
              <a:t>Bring in laptops (if you have one) to next week's class.</a:t>
            </a:r>
          </a:p>
          <a:p>
            <a:pPr>
              <a:buSzPct val="114999"/>
            </a:pPr>
            <a:r>
              <a:rPr lang="en-GB">
                <a:latin typeface="Calibri"/>
                <a:cs typeface="Calibri"/>
              </a:rPr>
              <a:t>You may be able to borrow one from the library if not. </a:t>
            </a:r>
            <a:endParaRPr lang="en-GB">
              <a:latin typeface="Calibri" panose="020F0502020204030204" pitchFamily="34" charset="0"/>
              <a:cs typeface="Calibri"/>
            </a:endParaRPr>
          </a:p>
        </p:txBody>
      </p:sp>
    </p:spTree>
    <p:extLst>
      <p:ext uri="{BB962C8B-B14F-4D97-AF65-F5344CB8AC3E}">
        <p14:creationId xmlns:p14="http://schemas.microsoft.com/office/powerpoint/2010/main" val="3796211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Calibri" panose="020F0502020204030204" pitchFamily="34" charset="0"/>
              </a:rPr>
              <a:t>Tutorials</a:t>
            </a:r>
          </a:p>
        </p:txBody>
      </p:sp>
      <p:sp>
        <p:nvSpPr>
          <p:cNvPr id="3" name="Content Placeholder 2"/>
          <p:cNvSpPr>
            <a:spLocks noGrp="1"/>
          </p:cNvSpPr>
          <p:nvPr>
            <p:ph idx="1"/>
          </p:nvPr>
        </p:nvSpPr>
        <p:spPr/>
        <p:txBody>
          <a:bodyPr/>
          <a:lstStyle/>
          <a:p>
            <a:endParaRPr lang="en-GB">
              <a:latin typeface="Calibri" panose="020F0502020204030204" pitchFamily="34" charset="0"/>
            </a:endParaRPr>
          </a:p>
          <a:p>
            <a:r>
              <a:rPr lang="en-GB">
                <a:latin typeface="Calibri" panose="020F0502020204030204" pitchFamily="34" charset="0"/>
              </a:rPr>
              <a:t>Start 1-1 tutorials if there is any time left!</a:t>
            </a:r>
          </a:p>
        </p:txBody>
      </p:sp>
    </p:spTree>
    <p:extLst>
      <p:ext uri="{BB962C8B-B14F-4D97-AF65-F5344CB8AC3E}">
        <p14:creationId xmlns:p14="http://schemas.microsoft.com/office/powerpoint/2010/main" val="36267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atin typeface="Calibri" panose="020F0502020204030204" pitchFamily="34" charset="0"/>
              </a:rPr>
              <a:t>Review last week’s session</a:t>
            </a:r>
          </a:p>
        </p:txBody>
      </p:sp>
      <p:sp>
        <p:nvSpPr>
          <p:cNvPr id="3" name="Content Placeholder 2"/>
          <p:cNvSpPr>
            <a:spLocks noGrp="1"/>
          </p:cNvSpPr>
          <p:nvPr>
            <p:ph idx="1"/>
          </p:nvPr>
        </p:nvSpPr>
        <p:spPr/>
        <p:txBody>
          <a:bodyPr>
            <a:normAutofit lnSpcReduction="10000"/>
          </a:bodyPr>
          <a:lstStyle/>
          <a:p>
            <a:r>
              <a:rPr lang="en-GB" sz="4000">
                <a:latin typeface="Calibri"/>
                <a:cs typeface="Calibri"/>
              </a:rPr>
              <a:t>How did you get on with your personal statement drafts?</a:t>
            </a:r>
          </a:p>
          <a:p>
            <a:pPr>
              <a:buSzPct val="114999"/>
            </a:pPr>
            <a:r>
              <a:rPr lang="en-GB" sz="4000">
                <a:latin typeface="Calibri"/>
                <a:cs typeface="Calibri"/>
              </a:rPr>
              <a:t>Submit for tutor to have a look and comment on.</a:t>
            </a:r>
            <a:endParaRPr lang="en-GB" sz="4000">
              <a:latin typeface="Calibri" panose="020F0502020204030204" pitchFamily="34" charset="0"/>
              <a:cs typeface="Calibri"/>
            </a:endParaRPr>
          </a:p>
          <a:p>
            <a:pPr>
              <a:buSzPct val="114999"/>
            </a:pPr>
            <a:r>
              <a:rPr lang="en-GB" sz="4000">
                <a:latin typeface="Calibri"/>
                <a:cs typeface="Calibri"/>
              </a:rPr>
              <a:t>You'll get these back next week.</a:t>
            </a:r>
          </a:p>
          <a:p>
            <a:pPr>
              <a:buSzPct val="114999"/>
            </a:pPr>
            <a:endParaRPr lang="en-GB" sz="4000">
              <a:latin typeface="Calibri"/>
              <a:cs typeface="Calibri"/>
            </a:endParaRPr>
          </a:p>
        </p:txBody>
      </p:sp>
    </p:spTree>
    <p:extLst>
      <p:ext uri="{BB962C8B-B14F-4D97-AF65-F5344CB8AC3E}">
        <p14:creationId xmlns:p14="http://schemas.microsoft.com/office/powerpoint/2010/main" val="2632503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Calibri"/>
                <a:cs typeface="Calibri"/>
              </a:rPr>
              <a:t>SS1 Preparation for Higher Education</a:t>
            </a:r>
          </a:p>
        </p:txBody>
      </p:sp>
      <p:sp>
        <p:nvSpPr>
          <p:cNvPr id="3" name="Content Placeholder 2"/>
          <p:cNvSpPr>
            <a:spLocks noGrp="1"/>
          </p:cNvSpPr>
          <p:nvPr>
            <p:ph idx="1"/>
          </p:nvPr>
        </p:nvSpPr>
        <p:spPr/>
        <p:txBody>
          <a:bodyPr>
            <a:normAutofit/>
          </a:bodyPr>
          <a:lstStyle/>
          <a:p>
            <a:pPr>
              <a:buSzPct val="114999"/>
            </a:pPr>
            <a:r>
              <a:rPr lang="en-GB" dirty="0">
                <a:latin typeface="Calibri"/>
                <a:cs typeface="Calibri"/>
              </a:rPr>
              <a:t>Take out the </a:t>
            </a:r>
            <a:r>
              <a:rPr lang="en-GB" u="sng" dirty="0">
                <a:latin typeface="Calibri"/>
                <a:cs typeface="Calibri"/>
              </a:rPr>
              <a:t>unit brief.</a:t>
            </a:r>
            <a:endParaRPr lang="en-GB" u="sng" dirty="0">
              <a:latin typeface="Calibri" panose="020F0502020204030204" pitchFamily="34" charset="0"/>
              <a:cs typeface="Calibri" panose="020F0502020204030204" pitchFamily="34" charset="0"/>
            </a:endParaRPr>
          </a:p>
          <a:p>
            <a:pPr>
              <a:buSzPct val="114999"/>
            </a:pPr>
            <a:r>
              <a:rPr lang="en-GB" b="1" dirty="0">
                <a:latin typeface="Calibri"/>
                <a:cs typeface="Calibri"/>
              </a:rPr>
              <a:t>Tasks 1 and 2a should be complete now.</a:t>
            </a:r>
            <a:endParaRPr lang="en-GB" b="1" dirty="0">
              <a:latin typeface="Calibri" panose="020F0502020204030204" pitchFamily="34" charset="0"/>
              <a:cs typeface="Calibri" panose="020F0502020204030204" pitchFamily="34" charset="0"/>
            </a:endParaRPr>
          </a:p>
          <a:p>
            <a:pPr>
              <a:buSzPct val="114999"/>
            </a:pPr>
            <a:r>
              <a:rPr lang="en-GB" dirty="0">
                <a:latin typeface="Calibri"/>
                <a:cs typeface="Calibri"/>
              </a:rPr>
              <a:t>Remember that you have to word process these before submission.</a:t>
            </a:r>
            <a:endParaRPr lang="en-GB" dirty="0">
              <a:latin typeface="Calibri"/>
              <a:ea typeface="Calibri"/>
              <a:cs typeface="Calibri"/>
            </a:endParaRPr>
          </a:p>
          <a:p>
            <a:pPr>
              <a:buSzPct val="114999"/>
            </a:pPr>
            <a:r>
              <a:rPr lang="en-GB" dirty="0">
                <a:latin typeface="Calibri"/>
                <a:cs typeface="Calibri"/>
              </a:rPr>
              <a:t>Your responses need to be quite detailed; it's not enough to write bullet points or short responses.</a:t>
            </a:r>
            <a:endParaRPr lang="en-GB" dirty="0">
              <a:latin typeface="Calibri"/>
              <a:ea typeface="Calibri"/>
              <a:cs typeface="Calibri"/>
            </a:endParaRPr>
          </a:p>
          <a:p>
            <a:pPr>
              <a:buSzPct val="114999"/>
            </a:pPr>
            <a:r>
              <a:rPr lang="en-GB" dirty="0">
                <a:latin typeface="Calibri"/>
                <a:cs typeface="Calibri"/>
              </a:rPr>
              <a:t>Let's look at Task 2 (b) - you did it a couple of weeks ago but let's just re-visit it before submission. </a:t>
            </a:r>
            <a:endParaRPr lang="en-GB" dirty="0">
              <a:latin typeface="Calibri"/>
              <a:ea typeface="Calibri"/>
              <a:cs typeface="Calibri"/>
            </a:endParaRPr>
          </a:p>
        </p:txBody>
      </p:sp>
    </p:spTree>
    <p:extLst>
      <p:ext uri="{BB962C8B-B14F-4D97-AF65-F5344CB8AC3E}">
        <p14:creationId xmlns:p14="http://schemas.microsoft.com/office/powerpoint/2010/main" val="2152708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atin typeface="Calibri"/>
                <a:cs typeface="Calibri"/>
              </a:rPr>
              <a:t>SS1 Preparation for Higher Education</a:t>
            </a:r>
            <a:br>
              <a:rPr lang="en-GB">
                <a:latin typeface="Calibri"/>
                <a:cs typeface="Calibri"/>
              </a:rPr>
            </a:br>
            <a:r>
              <a:rPr lang="en-GB">
                <a:latin typeface="Calibri"/>
                <a:cs typeface="Calibri"/>
              </a:rPr>
              <a:t>Task 2(b)</a:t>
            </a:r>
          </a:p>
        </p:txBody>
      </p:sp>
      <p:sp>
        <p:nvSpPr>
          <p:cNvPr id="3" name="Content Placeholder 2"/>
          <p:cNvSpPr>
            <a:spLocks noGrp="1"/>
          </p:cNvSpPr>
          <p:nvPr>
            <p:ph idx="1"/>
          </p:nvPr>
        </p:nvSpPr>
        <p:spPr/>
        <p:txBody>
          <a:bodyPr>
            <a:normAutofit/>
          </a:bodyPr>
          <a:lstStyle/>
          <a:p>
            <a:pPr>
              <a:buSzPct val="114999"/>
            </a:pPr>
            <a:r>
              <a:rPr lang="en-GB">
                <a:latin typeface="Calibri"/>
                <a:cs typeface="Calibri"/>
              </a:rPr>
              <a:t>Task 2 (b) requires you to write 300 words where you EXPLAIN why the expectations for your chosen university course are essential for succeeding in your chosen course. </a:t>
            </a:r>
          </a:p>
          <a:p>
            <a:pPr>
              <a:buSzPct val="114999"/>
            </a:pPr>
            <a:r>
              <a:rPr lang="en-GB">
                <a:latin typeface="Calibri"/>
                <a:cs typeface="Calibri"/>
              </a:rPr>
              <a:t>This needs to be in continuous prose (NOT bullet points).</a:t>
            </a:r>
          </a:p>
          <a:p>
            <a:pPr>
              <a:buSzPct val="114999"/>
            </a:pPr>
            <a:r>
              <a:rPr lang="en-GB">
                <a:latin typeface="Calibri"/>
                <a:cs typeface="Calibri"/>
              </a:rPr>
              <a:t>You should try to analyse and evaluate (as it is a level 3 assignment) as far as possible.</a:t>
            </a:r>
            <a:endParaRPr lang="en-GB">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5837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atin typeface="Calibri"/>
                <a:cs typeface="Calibri"/>
              </a:rPr>
              <a:t>SS1 Preparation for Higher Education</a:t>
            </a:r>
            <a:br>
              <a:rPr lang="en-GB">
                <a:latin typeface="Calibri"/>
                <a:cs typeface="Calibri"/>
              </a:rPr>
            </a:br>
            <a:r>
              <a:rPr lang="en-GB">
                <a:latin typeface="Calibri"/>
                <a:cs typeface="Calibri"/>
              </a:rPr>
              <a:t>Task 2 (b)</a:t>
            </a:r>
          </a:p>
        </p:txBody>
      </p:sp>
      <p:sp>
        <p:nvSpPr>
          <p:cNvPr id="3" name="Content Placeholder 2"/>
          <p:cNvSpPr>
            <a:spLocks noGrp="1"/>
          </p:cNvSpPr>
          <p:nvPr>
            <p:ph idx="1"/>
          </p:nvPr>
        </p:nvSpPr>
        <p:spPr/>
        <p:txBody>
          <a:bodyPr>
            <a:normAutofit fontScale="92500" lnSpcReduction="10000"/>
          </a:bodyPr>
          <a:lstStyle/>
          <a:p>
            <a:pPr>
              <a:buSzPct val="114999"/>
            </a:pPr>
            <a:r>
              <a:rPr lang="en-GB">
                <a:latin typeface="Calibri"/>
                <a:cs typeface="Calibri"/>
              </a:rPr>
              <a:t>For example:</a:t>
            </a:r>
          </a:p>
          <a:p>
            <a:pPr>
              <a:buSzPct val="114999"/>
            </a:pPr>
            <a:r>
              <a:rPr lang="en-GB">
                <a:latin typeface="Calibri"/>
                <a:cs typeface="Calibri"/>
              </a:rPr>
              <a:t>A key expectation for Midwifery B.Sc. at University of Worcester is compassion.  Candidates are expected to demonstrate that they have a compassionate nature during interview.  This is an essential expectation in this course as it states in the NHS Constitution that midwives search for whatever they can do "however small, to give comfort and relieve suffering" (The NHS Constitution for England, 2021).  Compassion is vital in the midwifery profession as it is an essential tool to allow them to support women in labour, reducing their fears and anxieties, and helping them to cope in what can be a difficult and life-changing journey.  </a:t>
            </a:r>
            <a:endParaRPr lang="en-GB">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6116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atin typeface="Calibri"/>
                <a:cs typeface="Calibri"/>
              </a:rPr>
              <a:t>SS1 Preparation for Higher Education</a:t>
            </a:r>
            <a:br>
              <a:rPr lang="en-GB">
                <a:latin typeface="Calibri"/>
                <a:cs typeface="Calibri"/>
              </a:rPr>
            </a:br>
            <a:r>
              <a:rPr lang="en-GB">
                <a:latin typeface="Calibri"/>
                <a:cs typeface="Calibri"/>
              </a:rPr>
              <a:t>Task 2 (b)</a:t>
            </a:r>
          </a:p>
        </p:txBody>
      </p:sp>
      <p:sp>
        <p:nvSpPr>
          <p:cNvPr id="3" name="Content Placeholder 2"/>
          <p:cNvSpPr>
            <a:spLocks noGrp="1"/>
          </p:cNvSpPr>
          <p:nvPr>
            <p:ph idx="1"/>
          </p:nvPr>
        </p:nvSpPr>
        <p:spPr/>
        <p:txBody>
          <a:bodyPr>
            <a:normAutofit lnSpcReduction="10000"/>
          </a:bodyPr>
          <a:lstStyle/>
          <a:p>
            <a:pPr>
              <a:buSzPct val="114999"/>
            </a:pPr>
            <a:r>
              <a:rPr lang="en-GB">
                <a:latin typeface="Calibri"/>
                <a:cs typeface="Calibri"/>
              </a:rPr>
              <a:t>For example:</a:t>
            </a:r>
          </a:p>
          <a:p>
            <a:pPr>
              <a:buSzPct val="114999"/>
            </a:pPr>
            <a:r>
              <a:rPr lang="en-GB">
                <a:latin typeface="Calibri"/>
                <a:ea typeface="Calibri"/>
                <a:cs typeface="Calibri"/>
              </a:rPr>
              <a:t>Level 2 English and Maths qualifications are essential for entry into adult nursing.  English is a very important skill as all nurses will be recording specific notes for patients (which must be read by other healthcare professionals) and clarity of written English is vital for patient care. Lack of accuracy could result in vital information failing to be passed on.  Numeracy is also vital; nurses need to document patients' vital signs and will need the competency to record these accurately.  They may also have to convert grams to milligrams.    </a:t>
            </a:r>
            <a:endParaRPr lang="en-GB">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150811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atin typeface="Calibri"/>
                <a:cs typeface="Calibri"/>
              </a:rPr>
              <a:t>SS1 Preparation for Higher Education</a:t>
            </a:r>
            <a:br>
              <a:rPr lang="en-GB">
                <a:latin typeface="Calibri"/>
                <a:cs typeface="Calibri"/>
              </a:rPr>
            </a:br>
            <a:r>
              <a:rPr lang="en-GB">
                <a:latin typeface="Calibri"/>
                <a:cs typeface="Calibri"/>
              </a:rPr>
              <a:t>Task 2 (b)</a:t>
            </a:r>
          </a:p>
        </p:txBody>
      </p:sp>
      <p:sp>
        <p:nvSpPr>
          <p:cNvPr id="3" name="Content Placeholder 2"/>
          <p:cNvSpPr>
            <a:spLocks noGrp="1"/>
          </p:cNvSpPr>
          <p:nvPr>
            <p:ph idx="1"/>
          </p:nvPr>
        </p:nvSpPr>
        <p:spPr/>
        <p:txBody>
          <a:bodyPr>
            <a:normAutofit/>
          </a:bodyPr>
          <a:lstStyle/>
          <a:p>
            <a:pPr>
              <a:buSzPct val="114999"/>
            </a:pPr>
            <a:endParaRPr lang="en-GB">
              <a:latin typeface="Calibri"/>
              <a:ea typeface="Calibri"/>
              <a:cs typeface="Calibri"/>
            </a:endParaRPr>
          </a:p>
          <a:p>
            <a:pPr>
              <a:buSzPct val="114999"/>
            </a:pPr>
            <a:r>
              <a:rPr lang="en-GB">
                <a:latin typeface="Calibri"/>
                <a:ea typeface="Calibri"/>
                <a:cs typeface="Calibri"/>
              </a:rPr>
              <a:t>Could you improve your version of this task with evaluation or linking it to a relevant document in your proposed profession?</a:t>
            </a:r>
            <a:endParaRPr lang="en-GB">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3360949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F9F-7F70-2E83-5B25-68D05A0AD7A1}"/>
              </a:ext>
            </a:extLst>
          </p:cNvPr>
          <p:cNvSpPr>
            <a:spLocks noGrp="1"/>
          </p:cNvSpPr>
          <p:nvPr>
            <p:ph type="title"/>
          </p:nvPr>
        </p:nvSpPr>
        <p:spPr/>
        <p:txBody>
          <a:bodyPr>
            <a:normAutofit fontScale="90000"/>
          </a:bodyPr>
          <a:lstStyle/>
          <a:p>
            <a:br>
              <a:rPr lang="en-GB" sz="4000">
                <a:latin typeface="Calibri"/>
                <a:cs typeface="Calibri"/>
              </a:rPr>
            </a:br>
            <a:r>
              <a:rPr lang="en-GB" sz="4000">
                <a:latin typeface="Calibri"/>
                <a:cs typeface="Calibri"/>
              </a:rPr>
              <a:t>SS1 Preparation for Higher Education</a:t>
            </a:r>
            <a:br>
              <a:rPr lang="en-GB" sz="4000">
                <a:latin typeface="Calibri"/>
                <a:cs typeface="Calibri"/>
              </a:rPr>
            </a:br>
            <a:r>
              <a:rPr lang="en-GB" sz="4000">
                <a:latin typeface="Calibri"/>
                <a:cs typeface="Calibri"/>
              </a:rPr>
              <a:t>Task 3</a:t>
            </a:r>
          </a:p>
          <a:p>
            <a:endParaRPr lang="en-GB"/>
          </a:p>
        </p:txBody>
      </p:sp>
      <p:sp>
        <p:nvSpPr>
          <p:cNvPr id="3" name="Content Placeholder 2">
            <a:extLst>
              <a:ext uri="{FF2B5EF4-FFF2-40B4-BE49-F238E27FC236}">
                <a16:creationId xmlns:a16="http://schemas.microsoft.com/office/drawing/2014/main" id="{0EF322C8-A1E3-2032-9541-68A48E02802F}"/>
              </a:ext>
            </a:extLst>
          </p:cNvPr>
          <p:cNvSpPr>
            <a:spLocks noGrp="1"/>
          </p:cNvSpPr>
          <p:nvPr>
            <p:ph idx="1"/>
          </p:nvPr>
        </p:nvSpPr>
        <p:spPr/>
        <p:txBody>
          <a:bodyPr/>
          <a:lstStyle/>
          <a:p>
            <a:pPr>
              <a:buSzPct val="114999"/>
            </a:pPr>
            <a:r>
              <a:rPr lang="en-GB">
                <a:latin typeface="Calibri"/>
                <a:cs typeface="Calibri"/>
              </a:rPr>
              <a:t>Turn to page 9 of your workbook.</a:t>
            </a:r>
          </a:p>
          <a:p>
            <a:pPr>
              <a:buSzPct val="114999"/>
            </a:pPr>
            <a:r>
              <a:rPr lang="en-GB">
                <a:latin typeface="Calibri"/>
                <a:cs typeface="Calibri"/>
              </a:rPr>
              <a:t>Task 3 is a SWOT analysis.</a:t>
            </a:r>
          </a:p>
          <a:p>
            <a:pPr>
              <a:buSzPct val="114999"/>
            </a:pPr>
            <a:r>
              <a:rPr lang="en-GB">
                <a:latin typeface="Calibri"/>
                <a:cs typeface="Calibri"/>
              </a:rPr>
              <a:t>Does everyone understand what SWOT stands for...?</a:t>
            </a:r>
          </a:p>
          <a:p>
            <a:pPr>
              <a:buSzPct val="114999"/>
            </a:pPr>
            <a:r>
              <a:rPr lang="en-GB">
                <a:latin typeface="Calibri"/>
                <a:cs typeface="Calibri"/>
              </a:rPr>
              <a:t>This task is building on the research you've completed for Tasks 1 and 2.</a:t>
            </a:r>
          </a:p>
          <a:p>
            <a:pPr>
              <a:buSzPct val="114999"/>
            </a:pPr>
            <a:endParaRPr lang="en-GB">
              <a:latin typeface="Calibri"/>
              <a:cs typeface="Calibri"/>
            </a:endParaRPr>
          </a:p>
        </p:txBody>
      </p:sp>
    </p:spTree>
    <p:extLst>
      <p:ext uri="{BB962C8B-B14F-4D97-AF65-F5344CB8AC3E}">
        <p14:creationId xmlns:p14="http://schemas.microsoft.com/office/powerpoint/2010/main" val="2512740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F9F-7F70-2E83-5B25-68D05A0AD7A1}"/>
              </a:ext>
            </a:extLst>
          </p:cNvPr>
          <p:cNvSpPr>
            <a:spLocks noGrp="1"/>
          </p:cNvSpPr>
          <p:nvPr>
            <p:ph type="title"/>
          </p:nvPr>
        </p:nvSpPr>
        <p:spPr/>
        <p:txBody>
          <a:bodyPr>
            <a:normAutofit fontScale="90000"/>
          </a:bodyPr>
          <a:lstStyle/>
          <a:p>
            <a:br>
              <a:rPr lang="en-GB" sz="4000">
                <a:latin typeface="Calibri"/>
                <a:cs typeface="Calibri"/>
              </a:rPr>
            </a:br>
            <a:r>
              <a:rPr lang="en-GB" sz="4000">
                <a:latin typeface="Calibri"/>
                <a:cs typeface="Calibri"/>
              </a:rPr>
              <a:t>SS1 Preparation for Higher Education</a:t>
            </a:r>
            <a:br>
              <a:rPr lang="en-GB" sz="4000">
                <a:latin typeface="Calibri"/>
                <a:cs typeface="Calibri"/>
              </a:rPr>
            </a:br>
            <a:r>
              <a:rPr lang="en-GB" sz="4000">
                <a:latin typeface="Calibri"/>
                <a:cs typeface="Calibri"/>
              </a:rPr>
              <a:t>Task 3: Strengths</a:t>
            </a:r>
          </a:p>
          <a:p>
            <a:endParaRPr lang="en-GB"/>
          </a:p>
        </p:txBody>
      </p:sp>
      <p:sp>
        <p:nvSpPr>
          <p:cNvPr id="3" name="Content Placeholder 2">
            <a:extLst>
              <a:ext uri="{FF2B5EF4-FFF2-40B4-BE49-F238E27FC236}">
                <a16:creationId xmlns:a16="http://schemas.microsoft.com/office/drawing/2014/main" id="{0EF322C8-A1E3-2032-9541-68A48E02802F}"/>
              </a:ext>
            </a:extLst>
          </p:cNvPr>
          <p:cNvSpPr>
            <a:spLocks noGrp="1"/>
          </p:cNvSpPr>
          <p:nvPr>
            <p:ph idx="1"/>
          </p:nvPr>
        </p:nvSpPr>
        <p:spPr>
          <a:xfrm>
            <a:off x="800770" y="2169248"/>
            <a:ext cx="10510248" cy="3706620"/>
          </a:xfrm>
        </p:spPr>
        <p:txBody>
          <a:bodyPr>
            <a:normAutofit fontScale="70000" lnSpcReduction="20000"/>
          </a:bodyPr>
          <a:lstStyle/>
          <a:p>
            <a:pPr>
              <a:buSzPct val="114999"/>
            </a:pPr>
            <a:endParaRPr lang="en-GB">
              <a:latin typeface="Calibri"/>
              <a:cs typeface="Calibri"/>
            </a:endParaRPr>
          </a:p>
          <a:p>
            <a:pPr>
              <a:buSzPct val="114999"/>
            </a:pPr>
            <a:r>
              <a:rPr lang="en-GB">
                <a:latin typeface="Calibri"/>
                <a:cs typeface="Calibri"/>
              </a:rPr>
              <a:t>You should list the skills, qualifications, talents, interests, attitudes and any other attributes that you consider to be positive which relate to your chosen degree.</a:t>
            </a:r>
          </a:p>
          <a:p>
            <a:pPr>
              <a:buSzPct val="114999"/>
            </a:pPr>
            <a:r>
              <a:rPr lang="en-GB">
                <a:latin typeface="Calibri"/>
                <a:cs typeface="Calibri"/>
              </a:rPr>
              <a:t>How were these gained?</a:t>
            </a:r>
          </a:p>
          <a:p>
            <a:pPr>
              <a:buSzPct val="114999"/>
            </a:pPr>
            <a:r>
              <a:rPr lang="en-GB">
                <a:latin typeface="Calibri"/>
                <a:cs typeface="Calibri"/>
              </a:rPr>
              <a:t>How recently were they gained?</a:t>
            </a:r>
          </a:p>
          <a:p>
            <a:pPr>
              <a:buSzPct val="114999"/>
            </a:pPr>
            <a:r>
              <a:rPr lang="en-GB">
                <a:latin typeface="Calibri"/>
                <a:cs typeface="Calibri"/>
              </a:rPr>
              <a:t>Which of these are you most proud of?  Expand on these.</a:t>
            </a:r>
          </a:p>
          <a:p>
            <a:pPr>
              <a:buSzPct val="114999"/>
            </a:pPr>
            <a:r>
              <a:rPr lang="en-GB">
                <a:latin typeface="Calibri"/>
                <a:cs typeface="Calibri"/>
              </a:rPr>
              <a:t>What successes have you previously had in any of the above listed strengths?</a:t>
            </a:r>
          </a:p>
          <a:p>
            <a:pPr>
              <a:buSzPct val="114999"/>
            </a:pPr>
            <a:r>
              <a:rPr lang="en-GB">
                <a:latin typeface="Calibri"/>
                <a:cs typeface="Calibri"/>
              </a:rPr>
              <a:t>Which of the above do you do well/better than others?</a:t>
            </a:r>
          </a:p>
          <a:p>
            <a:pPr>
              <a:buSzPct val="114999"/>
            </a:pPr>
            <a:r>
              <a:rPr lang="en-GB">
                <a:latin typeface="Calibri"/>
                <a:cs typeface="Calibri"/>
              </a:rPr>
              <a:t>Can you provide anecdotes/evidence of you demonstrating these skills/talents?</a:t>
            </a:r>
          </a:p>
          <a:p>
            <a:pPr>
              <a:buSzPct val="114999"/>
            </a:pPr>
            <a:r>
              <a:rPr lang="en-GB">
                <a:latin typeface="Calibri"/>
                <a:cs typeface="Calibri"/>
              </a:rPr>
              <a:t>Write a list as a starting point for this task.  Ten minutes to do this.  Then feed back.</a:t>
            </a:r>
          </a:p>
          <a:p>
            <a:pPr>
              <a:buSzPct val="114999"/>
            </a:pPr>
            <a:r>
              <a:rPr lang="en-GB">
                <a:latin typeface="Calibri"/>
                <a:cs typeface="Calibri"/>
              </a:rPr>
              <a:t>What can you do to build on these strengths?</a:t>
            </a:r>
          </a:p>
        </p:txBody>
      </p:sp>
    </p:spTree>
    <p:extLst>
      <p:ext uri="{BB962C8B-B14F-4D97-AF65-F5344CB8AC3E}">
        <p14:creationId xmlns:p14="http://schemas.microsoft.com/office/powerpoint/2010/main" val="39890696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9F79F0974E2974983173F2A8D3D231E" ma:contentTypeVersion="15" ma:contentTypeDescription="Create a new document." ma:contentTypeScope="" ma:versionID="83b5161f6fa2ccfe91bb2f75b15b7320">
  <xsd:schema xmlns:xsd="http://www.w3.org/2001/XMLSchema" xmlns:xs="http://www.w3.org/2001/XMLSchema" xmlns:p="http://schemas.microsoft.com/office/2006/metadata/properties" xmlns:ns2="07c18a42-7f19-4e39-9766-df149c332959" xmlns:ns3="8db2cc2e-3f02-425d-91bf-a74379c399f9" targetNamespace="http://schemas.microsoft.com/office/2006/metadata/properties" ma:root="true" ma:fieldsID="9186e80301e2ee2605aba6f0b79750a7" ns2:_="" ns3:_="">
    <xsd:import namespace="07c18a42-7f19-4e39-9766-df149c332959"/>
    <xsd:import namespace="8db2cc2e-3f02-425d-91bf-a74379c399f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c18a42-7f19-4e39-9766-df149c3329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7b2c1ed-4091-4dd5-84ff-cc7a3c327b59"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b2cc2e-3f02-425d-91bf-a74379c399f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9d2ee23-9c8b-44ce-8077-7aac896651b1}" ma:internalName="TaxCatchAll" ma:showField="CatchAllData" ma:web="8db2cc2e-3f02-425d-91bf-a74379c399f9">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8db2cc2e-3f02-425d-91bf-a74379c399f9" xsi:nil="true"/>
    <lcf76f155ced4ddcb4097134ff3c332f xmlns="07c18a42-7f19-4e39-9766-df149c33295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E7AB011-A1C8-48ED-8A20-91F2345291E8}">
  <ds:schemaRefs>
    <ds:schemaRef ds:uri="http://schemas.microsoft.com/sharepoint/v3/contenttype/forms"/>
  </ds:schemaRefs>
</ds:datastoreItem>
</file>

<file path=customXml/itemProps2.xml><?xml version="1.0" encoding="utf-8"?>
<ds:datastoreItem xmlns:ds="http://schemas.openxmlformats.org/officeDocument/2006/customXml" ds:itemID="{8571C252-2858-4309-B00B-849EF4E80086}">
  <ds:schemaRefs>
    <ds:schemaRef ds:uri="07c18a42-7f19-4e39-9766-df149c332959"/>
    <ds:schemaRef ds:uri="8db2cc2e-3f02-425d-91bf-a74379c399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6A6BDF3-DFC0-446E-920A-90769110B3B1}">
  <ds:schemaRefs>
    <ds:schemaRef ds:uri="07c18a42-7f19-4e39-9766-df149c332959"/>
    <ds:schemaRef ds:uri="8db2cc2e-3f02-425d-91bf-a74379c399f9"/>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Organic</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Organic</vt:lpstr>
      <vt:lpstr>Study Skills</vt:lpstr>
      <vt:lpstr>Review last week’s session</vt:lpstr>
      <vt:lpstr>SS1 Preparation for Higher Education</vt:lpstr>
      <vt:lpstr>SS1 Preparation for Higher Education Task 2(b)</vt:lpstr>
      <vt:lpstr>SS1 Preparation for Higher Education Task 2 (b)</vt:lpstr>
      <vt:lpstr>SS1 Preparation for Higher Education Task 2 (b)</vt:lpstr>
      <vt:lpstr>SS1 Preparation for Higher Education Task 2 (b)</vt:lpstr>
      <vt:lpstr> SS1 Preparation for Higher Education Task 3 </vt:lpstr>
      <vt:lpstr> SS1 Preparation for Higher Education Task 3: Strengths </vt:lpstr>
      <vt:lpstr>SS1 Preparation for Higher Education Task 3: Weaknesses</vt:lpstr>
      <vt:lpstr>SS1 Preparation for Higher Education Task 3: Opportunities</vt:lpstr>
      <vt:lpstr>SS1 Preparation for Higher Education Task 3: Threats</vt:lpstr>
      <vt:lpstr>SS1 Preparation for Higher Education Task 4: SMART objectives</vt:lpstr>
      <vt:lpstr>SS1 Preparation for Higher Education Task 5: Personal Statement</vt:lpstr>
      <vt:lpstr>SS1 Preparation for Higher Education</vt:lpstr>
      <vt:lpstr>Tutorials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Rogers</dc:creator>
  <cp:revision>8</cp:revision>
  <dcterms:created xsi:type="dcterms:W3CDTF">2013-07-15T20:23:31Z</dcterms:created>
  <dcterms:modified xsi:type="dcterms:W3CDTF">2023-10-10T08:07:06Z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0x01010069F79F0974E2974983173F2A8D3D231E</vt:lpwstr>
  </property>
  <property fmtid="{D5CDD505-2E9C-101B-9397-08002B2CF9AE}" pid="3" name="MediaServiceImageTags">
    <vt:lpwstr/>
  </property>
</Properties>
</file>