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436-ACEF-4DB2-4D58-3BAA488E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600" dirty="0"/>
              <a:t>Capacity planning and Stochastic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9E61-0D11-3320-8AD6-0CC4B61A7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Wilkinson</a:t>
            </a:r>
          </a:p>
          <a:p>
            <a:r>
              <a:rPr lang="en-CA" dirty="0"/>
              <a:t>72583727</a:t>
            </a:r>
          </a:p>
        </p:txBody>
      </p:sp>
    </p:spTree>
    <p:extLst>
      <p:ext uri="{BB962C8B-B14F-4D97-AF65-F5344CB8AC3E}">
        <p14:creationId xmlns:p14="http://schemas.microsoft.com/office/powerpoint/2010/main" val="23694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875-04F8-8BD8-9E5A-ED898F06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changed since the midterm?</a:t>
            </a:r>
            <a:br>
              <a:rPr lang="en-CA" dirty="0"/>
            </a:b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580A-EF11-5EFF-6134-F37BE07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lot has changed since the midterm…</a:t>
            </a:r>
          </a:p>
          <a:p>
            <a:r>
              <a:rPr lang="en-CA" dirty="0"/>
              <a:t>But what hasn’t changed?</a:t>
            </a:r>
          </a:p>
          <a:p>
            <a:pPr lvl="1"/>
            <a:r>
              <a:rPr lang="en-CA" dirty="0"/>
              <a:t>The base code and most of the initialization have remained the same</a:t>
            </a:r>
          </a:p>
          <a:p>
            <a:pPr lvl="1"/>
            <a:r>
              <a:rPr lang="en-CA" dirty="0"/>
              <a:t>The technology and data have also not changed</a:t>
            </a:r>
          </a:p>
          <a:p>
            <a:r>
              <a:rPr lang="en-CA" dirty="0"/>
              <a:t>What’s been added?</a:t>
            </a:r>
          </a:p>
          <a:p>
            <a:pPr lvl="1"/>
            <a:r>
              <a:rPr lang="en-CA" dirty="0"/>
              <a:t>Stochastic Simulation (Varying load and wind and solar variability data)</a:t>
            </a:r>
          </a:p>
          <a:p>
            <a:pPr lvl="1"/>
            <a:r>
              <a:rPr lang="en-CA" dirty="0"/>
              <a:t>Plotting has seen a significant upgrade as well</a:t>
            </a:r>
          </a:p>
        </p:txBody>
      </p:sp>
    </p:spTree>
    <p:extLst>
      <p:ext uri="{BB962C8B-B14F-4D97-AF65-F5344CB8AC3E}">
        <p14:creationId xmlns:p14="http://schemas.microsoft.com/office/powerpoint/2010/main" val="161145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CB63-0ECD-64A9-DFD8-74616F2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 does it look like now?</a:t>
            </a:r>
            <a:br>
              <a:rPr lang="en-CA" dirty="0"/>
            </a:br>
            <a:r>
              <a:rPr lang="en-CA" dirty="0"/>
              <a:t>Let’s start with load data.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270EA-8EF5-2578-CF85-64537D270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2865" y="2108453"/>
            <a:ext cx="10378669" cy="22218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447BD-6F4C-1084-6B02-96C54758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2865" y="4417314"/>
            <a:ext cx="10378665" cy="22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5B1-331B-56DD-080D-E6A55E91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Capacity and Cost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5CA14-B9A9-6CA6-E2F0-3349C64A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54479" y="1719724"/>
            <a:ext cx="9601200" cy="2055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A560E-27D5-1BF8-55B5-F57E211E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0" y="4021853"/>
            <a:ext cx="9601197" cy="20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0FCC-D043-F5C7-1E2E-6BF39C59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Cost Per Run and System Cost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61C42-87D4-8492-8790-D8F1687A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265207"/>
            <a:ext cx="9601200" cy="2055442"/>
          </a:xfrm>
        </p:spPr>
      </p:pic>
      <p:pic>
        <p:nvPicPr>
          <p:cNvPr id="6" name="Content Placeholder 4" descr="A colorful pie chart with different colored parts&#10;&#10;Description automatically generated">
            <a:extLst>
              <a:ext uri="{FF2B5EF4-FFF2-40B4-BE49-F238E27FC236}">
                <a16:creationId xmlns:a16="http://schemas.microsoft.com/office/drawing/2014/main" id="{4D7EA879-3BA2-EE5A-4E67-7EC5FA21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14156"/>
            <a:ext cx="9601200" cy="20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7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E00-2D85-AFC3-1CE5-FC7384FC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Dispatch Curves</a:t>
            </a:r>
            <a:br>
              <a:rPr lang="en-CA" dirty="0"/>
            </a:br>
            <a:r>
              <a:rPr lang="en-CA" dirty="0"/>
              <a:t>High, Mean, Low of Load Distribution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0DEDA3AE-E045-820F-CB8B-201F7C39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016" y="1920475"/>
            <a:ext cx="7046489" cy="1508525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26AAB585-4F1B-E317-CC0D-8EFF2E98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16" y="5186612"/>
            <a:ext cx="6891968" cy="1475445"/>
          </a:xfrm>
          <a:prstGeom prst="rect">
            <a:avLst/>
          </a:prstGeom>
        </p:spPr>
      </p:pic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9EA89F5D-C5A3-5311-28C5-CDC4E909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16" y="3522066"/>
            <a:ext cx="6891968" cy="14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6790-196D-3FBF-3B03-32C3E6A6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Data Outputs	</a:t>
            </a:r>
            <a:br>
              <a:rPr lang="en-CA" dirty="0"/>
            </a:b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D22483-9C7B-FA9D-FA7A-3DCA0C82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 (MW): Generator CCGT 1.682155 nuclear 9.470447 hydro -0.000000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1.367245 solar 4.432502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 (MW):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StorageUnit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battery storage 6.886548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Generation (TWh): Generator CCGT 1.258916 nuclear 70.756132 hydro 0.000000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2.278203 solar 5.928880 </a:t>
            </a: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Cost ($): carrier Generator CCGT 1090.729944 hydro 0.000000 nuclear 13783.031013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355.012188 solar 657.474619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StorageUnit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battery storage 2174.285148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B9ED-2338-0597-25CA-9949E61A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 and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8683-9724-A629-A02C-D8A50A36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looking at charts is nice, I want to take a large portion of the presentation time to get the program running on your computers</a:t>
            </a:r>
          </a:p>
        </p:txBody>
      </p:sp>
    </p:spTree>
    <p:extLst>
      <p:ext uri="{BB962C8B-B14F-4D97-AF65-F5344CB8AC3E}">
        <p14:creationId xmlns:p14="http://schemas.microsoft.com/office/powerpoint/2010/main" val="40876618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{4D3047BD-61FD-4DB4-AF36-4F11B044E9E1}tf10001105</Template>
  <TotalTime>23</TotalTime>
  <Words>205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Consolas</vt:lpstr>
      <vt:lpstr>Franklin Gothic Book</vt:lpstr>
      <vt:lpstr>Crop</vt:lpstr>
      <vt:lpstr>Capacity planning and Stochastic simulation</vt:lpstr>
      <vt:lpstr>What’s changed since the midterm?  </vt:lpstr>
      <vt:lpstr>So, what does it look like now? Let’s start with load data. </vt:lpstr>
      <vt:lpstr>Capacity and Cost Distributions</vt:lpstr>
      <vt:lpstr>System Cost Per Run and System Cost Breakdown</vt:lpstr>
      <vt:lpstr>Dispatch Curves High, Mean, Low of Load Distribution</vt:lpstr>
      <vt:lpstr>System Data Outputs  </vt:lpstr>
      <vt:lpstr>Live demo and walk-through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planning and Stochastic simulation</dc:title>
  <dc:creator>benwilky@student.ubc.ca</dc:creator>
  <cp:lastModifiedBy>benwilky@student.ubc.ca</cp:lastModifiedBy>
  <cp:revision>1</cp:revision>
  <dcterms:created xsi:type="dcterms:W3CDTF">2023-12-03T22:40:29Z</dcterms:created>
  <dcterms:modified xsi:type="dcterms:W3CDTF">2023-12-03T23:04:04Z</dcterms:modified>
</cp:coreProperties>
</file>