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5F80C-1BA9-45D1-A9B7-BD081EFAF9D3}" v="1" dt="2023-02-13T11:19:5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go Barreira" userId="436ec751-6bfc-4c0d-be25-f3c58dbbec61" providerId="ADAL" clId="{B695F80C-1BA9-45D1-A9B7-BD081EFAF9D3}"/>
    <pc:docChg chg="undo custSel addSld modSld">
      <pc:chgData name="Inigo Barreira" userId="436ec751-6bfc-4c0d-be25-f3c58dbbec61" providerId="ADAL" clId="{B695F80C-1BA9-45D1-A9B7-BD081EFAF9D3}" dt="2023-02-13T11:35:11.810" v="687" actId="20577"/>
      <pc:docMkLst>
        <pc:docMk/>
      </pc:docMkLst>
      <pc:sldChg chg="modSp mod">
        <pc:chgData name="Inigo Barreira" userId="436ec751-6bfc-4c0d-be25-f3c58dbbec61" providerId="ADAL" clId="{B695F80C-1BA9-45D1-A9B7-BD081EFAF9D3}" dt="2023-02-13T11:35:00.286" v="672" actId="6549"/>
        <pc:sldMkLst>
          <pc:docMk/>
          <pc:sldMk cId="2344947235" sldId="257"/>
        </pc:sldMkLst>
        <pc:spChg chg="mod">
          <ac:chgData name="Inigo Barreira" userId="436ec751-6bfc-4c0d-be25-f3c58dbbec61" providerId="ADAL" clId="{B695F80C-1BA9-45D1-A9B7-BD081EFAF9D3}" dt="2023-02-13T11:35:00.286" v="672" actId="6549"/>
          <ac:spMkLst>
            <pc:docMk/>
            <pc:sldMk cId="2344947235" sldId="257"/>
            <ac:spMk id="2" creationId="{E103CBCC-C54A-75D9-5F8B-98AE9FFCFE49}"/>
          </ac:spMkLst>
        </pc:spChg>
      </pc:sldChg>
      <pc:sldChg chg="modSp mod">
        <pc:chgData name="Inigo Barreira" userId="436ec751-6bfc-4c0d-be25-f3c58dbbec61" providerId="ADAL" clId="{B695F80C-1BA9-45D1-A9B7-BD081EFAF9D3}" dt="2023-02-13T11:35:11.810" v="687" actId="20577"/>
        <pc:sldMkLst>
          <pc:docMk/>
          <pc:sldMk cId="2650534034" sldId="258"/>
        </pc:sldMkLst>
        <pc:spChg chg="mod">
          <ac:chgData name="Inigo Barreira" userId="436ec751-6bfc-4c0d-be25-f3c58dbbec61" providerId="ADAL" clId="{B695F80C-1BA9-45D1-A9B7-BD081EFAF9D3}" dt="2023-02-13T11:35:11.810" v="687" actId="20577"/>
          <ac:spMkLst>
            <pc:docMk/>
            <pc:sldMk cId="2650534034" sldId="258"/>
            <ac:spMk id="2" creationId="{3B59CC59-A07D-F10E-1131-75286097589A}"/>
          </ac:spMkLst>
        </pc:spChg>
        <pc:spChg chg="mod">
          <ac:chgData name="Inigo Barreira" userId="436ec751-6bfc-4c0d-be25-f3c58dbbec61" providerId="ADAL" clId="{B695F80C-1BA9-45D1-A9B7-BD081EFAF9D3}" dt="2023-02-13T11:26:48.159" v="516" actId="20577"/>
          <ac:spMkLst>
            <pc:docMk/>
            <pc:sldMk cId="2650534034" sldId="258"/>
            <ac:spMk id="3" creationId="{2C345983-1512-D85F-083D-E305D828AE49}"/>
          </ac:spMkLst>
        </pc:spChg>
      </pc:sldChg>
      <pc:sldChg chg="modSp mod">
        <pc:chgData name="Inigo Barreira" userId="436ec751-6bfc-4c0d-be25-f3c58dbbec61" providerId="ADAL" clId="{B695F80C-1BA9-45D1-A9B7-BD081EFAF9D3}" dt="2023-02-13T11:23:22.873" v="415" actId="6549"/>
        <pc:sldMkLst>
          <pc:docMk/>
          <pc:sldMk cId="2076017050" sldId="259"/>
        </pc:sldMkLst>
        <pc:spChg chg="mod">
          <ac:chgData name="Inigo Barreira" userId="436ec751-6bfc-4c0d-be25-f3c58dbbec61" providerId="ADAL" clId="{B695F80C-1BA9-45D1-A9B7-BD081EFAF9D3}" dt="2023-02-13T11:23:22.873" v="415" actId="6549"/>
          <ac:spMkLst>
            <pc:docMk/>
            <pc:sldMk cId="2076017050" sldId="259"/>
            <ac:spMk id="3" creationId="{152E33B5-09FF-14C0-13CA-2F89ACDCECB4}"/>
          </ac:spMkLst>
        </pc:spChg>
      </pc:sldChg>
      <pc:sldChg chg="modSp new mod">
        <pc:chgData name="Inigo Barreira" userId="436ec751-6bfc-4c0d-be25-f3c58dbbec61" providerId="ADAL" clId="{B695F80C-1BA9-45D1-A9B7-BD081EFAF9D3}" dt="2023-02-13T11:34:13.115" v="628" actId="20577"/>
        <pc:sldMkLst>
          <pc:docMk/>
          <pc:sldMk cId="859074217" sldId="261"/>
        </pc:sldMkLst>
        <pc:spChg chg="mod">
          <ac:chgData name="Inigo Barreira" userId="436ec751-6bfc-4c0d-be25-f3c58dbbec61" providerId="ADAL" clId="{B695F80C-1BA9-45D1-A9B7-BD081EFAF9D3}" dt="2023-02-13T11:12:13.896" v="23" actId="20577"/>
          <ac:spMkLst>
            <pc:docMk/>
            <pc:sldMk cId="859074217" sldId="261"/>
            <ac:spMk id="2" creationId="{D3DB1764-E1A0-8B0F-9EE5-F706B1027EAA}"/>
          </ac:spMkLst>
        </pc:spChg>
        <pc:spChg chg="mod">
          <ac:chgData name="Inigo Barreira" userId="436ec751-6bfc-4c0d-be25-f3c58dbbec61" providerId="ADAL" clId="{B695F80C-1BA9-45D1-A9B7-BD081EFAF9D3}" dt="2023-02-13T11:34:13.115" v="628" actId="20577"/>
          <ac:spMkLst>
            <pc:docMk/>
            <pc:sldMk cId="859074217" sldId="261"/>
            <ac:spMk id="3" creationId="{2060B046-07D0-6C08-BE70-90AC4E7A9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3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>
                <a:solidFill>
                  <a:schemeClr val="tx2"/>
                </a:solidFill>
              </a:rPr>
              <a:t>CABF SCWG summary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59 – </a:t>
            </a:r>
            <a:r>
              <a:rPr lang="es-ES" sz="2000" dirty="0" err="1">
                <a:solidFill>
                  <a:schemeClr val="tx2"/>
                </a:solidFill>
              </a:rPr>
              <a:t>Redmon</a:t>
            </a:r>
            <a:r>
              <a:rPr lang="es-ES" sz="2000" dirty="0">
                <a:solidFill>
                  <a:schemeClr val="tx2"/>
                </a:solidFill>
              </a:rPr>
              <a:t>, WAS, USA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Balloting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Ballots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consideration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n-GB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SLO/Response for CRL &amp; OCSP Responses – On hold</a:t>
            </a:r>
          </a:p>
          <a:p>
            <a:pPr lvl="2"/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SCXX: clean-up ballot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</a:t>
            </a:r>
            <a:endParaRPr lang="en-GB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SC59: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Weak Key guidance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SC63: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Make OCSP optional, require CRLs 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SC64: </a:t>
            </a:r>
            <a:r>
              <a:rPr lang="es-ES" sz="1800" dirty="0" err="1">
                <a:solidFill>
                  <a:schemeClr val="tx2"/>
                </a:solidFill>
              </a:rPr>
              <a:t>Moratorium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membership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Failed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 err="1">
                <a:solidFill>
                  <a:schemeClr val="tx2"/>
                </a:solidFill>
              </a:rPr>
              <a:t>None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Passed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SC62: Certificate </a:t>
            </a:r>
            <a:r>
              <a:rPr lang="es-ES" sz="1800" dirty="0" err="1">
                <a:solidFill>
                  <a:schemeClr val="tx2"/>
                </a:solidFill>
              </a:rPr>
              <a:t>profiles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59CC59-A07D-F10E-1131-7528609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Updates done since last F2F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45983-1512-D85F-083D-E305D828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New </a:t>
            </a:r>
            <a:r>
              <a:rPr lang="es-ES" sz="1800" dirty="0" err="1">
                <a:solidFill>
                  <a:schemeClr val="tx2"/>
                </a:solidFill>
              </a:rPr>
              <a:t>BRs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version</a:t>
            </a:r>
            <a:r>
              <a:rPr lang="es-ES" sz="1800" dirty="0">
                <a:solidFill>
                  <a:schemeClr val="tx2"/>
                </a:solidFill>
              </a:rPr>
              <a:t>, 2.0.0, </a:t>
            </a:r>
            <a:r>
              <a:rPr lang="es-ES" sz="1800" dirty="0" err="1">
                <a:solidFill>
                  <a:schemeClr val="tx2"/>
                </a:solidFill>
              </a:rPr>
              <a:t>due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application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SC62 and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profiles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which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changed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section</a:t>
            </a:r>
            <a:r>
              <a:rPr lang="es-ES" sz="1800" dirty="0">
                <a:solidFill>
                  <a:schemeClr val="tx2"/>
                </a:solidFill>
              </a:rPr>
              <a:t> 7.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Preparing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discussed</a:t>
            </a:r>
            <a:r>
              <a:rPr lang="es-ES" sz="1800" dirty="0">
                <a:solidFill>
                  <a:schemeClr val="tx2"/>
                </a:solidFill>
              </a:rPr>
              <a:t> a new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about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not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requiring</a:t>
            </a:r>
            <a:r>
              <a:rPr lang="es-ES" sz="1800" dirty="0">
                <a:solidFill>
                  <a:schemeClr val="tx2"/>
                </a:solidFill>
              </a:rPr>
              <a:t> OCSP </a:t>
            </a:r>
            <a:r>
              <a:rPr lang="es-ES" sz="1800" dirty="0" err="1">
                <a:solidFill>
                  <a:schemeClr val="tx2"/>
                </a:solidFill>
              </a:rPr>
              <a:t>due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privacy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concerns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  <a:r>
              <a:rPr lang="es-ES" sz="1800" dirty="0" err="1">
                <a:solidFill>
                  <a:schemeClr val="tx2"/>
                </a:solidFill>
              </a:rPr>
              <a:t>This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being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managed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SC63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Finally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presented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discussed</a:t>
            </a:r>
            <a:r>
              <a:rPr lang="es-ES" sz="1800" dirty="0">
                <a:solidFill>
                  <a:schemeClr val="tx2"/>
                </a:solidFill>
              </a:rPr>
              <a:t> SC59 </a:t>
            </a:r>
            <a:r>
              <a:rPr lang="es-ES" sz="1800" dirty="0" err="1">
                <a:solidFill>
                  <a:schemeClr val="tx2"/>
                </a:solidFill>
              </a:rPr>
              <a:t>about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weak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keys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guidance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not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focusing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Debian </a:t>
            </a:r>
            <a:r>
              <a:rPr lang="es-ES" sz="1800" dirty="0" err="1">
                <a:solidFill>
                  <a:schemeClr val="tx2"/>
                </a:solidFill>
              </a:rPr>
              <a:t>keys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Concerns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requirements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that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made</a:t>
            </a:r>
            <a:r>
              <a:rPr lang="es-ES" sz="1800" dirty="0">
                <a:solidFill>
                  <a:schemeClr val="tx2"/>
                </a:solidFill>
              </a:rPr>
              <a:t> SC61 </a:t>
            </a:r>
            <a:r>
              <a:rPr lang="es-ES" sz="1800" dirty="0" err="1">
                <a:solidFill>
                  <a:schemeClr val="tx2"/>
                </a:solidFill>
              </a:rPr>
              <a:t>fail</a:t>
            </a:r>
            <a:r>
              <a:rPr lang="es-ES" sz="1800" dirty="0">
                <a:solidFill>
                  <a:schemeClr val="tx2"/>
                </a:solidFill>
              </a:rPr>
              <a:t> (ZT Browser </a:t>
            </a:r>
            <a:r>
              <a:rPr lang="es-ES" sz="1800" dirty="0" err="1">
                <a:solidFill>
                  <a:schemeClr val="tx2"/>
                </a:solidFill>
              </a:rPr>
              <a:t>application</a:t>
            </a:r>
            <a:r>
              <a:rPr lang="es-ES" sz="1800" dirty="0">
                <a:solidFill>
                  <a:schemeClr val="tx2"/>
                </a:solidFill>
              </a:rPr>
              <a:t>) and </a:t>
            </a:r>
            <a:r>
              <a:rPr lang="es-ES" sz="1800" dirty="0" err="1">
                <a:solidFill>
                  <a:schemeClr val="tx2"/>
                </a:solidFill>
              </a:rPr>
              <a:t>have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had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some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around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incorporating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another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certficate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</a:t>
            </a:r>
            <a:r>
              <a:rPr lang="es-ES" sz="1800" dirty="0">
                <a:solidFill>
                  <a:schemeClr val="tx2"/>
                </a:solidFill>
              </a:rPr>
              <a:t>, </a:t>
            </a:r>
            <a:r>
              <a:rPr lang="es-ES" sz="1800" dirty="0" err="1">
                <a:solidFill>
                  <a:schemeClr val="tx2"/>
                </a:solidFill>
              </a:rPr>
              <a:t>Qikfox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  <a:r>
              <a:rPr lang="es-ES" sz="1800" dirty="0" err="1">
                <a:solidFill>
                  <a:schemeClr val="tx2"/>
                </a:solidFill>
              </a:rPr>
              <a:t>This</a:t>
            </a:r>
            <a:r>
              <a:rPr lang="es-ES" sz="1800" dirty="0">
                <a:solidFill>
                  <a:schemeClr val="tx2"/>
                </a:solidFill>
              </a:rPr>
              <a:t> has </a:t>
            </a:r>
            <a:r>
              <a:rPr lang="es-ES" sz="1800" dirty="0" err="1">
                <a:solidFill>
                  <a:schemeClr val="tx2"/>
                </a:solidFill>
              </a:rPr>
              <a:t>made</a:t>
            </a:r>
            <a:r>
              <a:rPr lang="es-ES" sz="1800" dirty="0">
                <a:solidFill>
                  <a:schemeClr val="tx2"/>
                </a:solidFill>
              </a:rPr>
              <a:t> a new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SC64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a </a:t>
            </a:r>
            <a:r>
              <a:rPr lang="es-ES" sz="1800" dirty="0" err="1">
                <a:solidFill>
                  <a:schemeClr val="tx2"/>
                </a:solidFill>
              </a:rPr>
              <a:t>moratorium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application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Number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r>
              <a:rPr lang="es-ES" sz="1800" dirty="0">
                <a:solidFill>
                  <a:schemeClr val="tx2"/>
                </a:solidFill>
              </a:rPr>
              <a:t> in GitHub </a:t>
            </a:r>
            <a:r>
              <a:rPr lang="es-ES" sz="1800" dirty="0" err="1">
                <a:solidFill>
                  <a:schemeClr val="tx2"/>
                </a:solidFill>
              </a:rPr>
              <a:t>reduced</a:t>
            </a: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Validation SC summary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Multi-perspective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domain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validation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Delegation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domain</a:t>
            </a:r>
            <a:r>
              <a:rPr lang="es-ES" sz="1800" dirty="0">
                <a:solidFill>
                  <a:schemeClr val="tx2"/>
                </a:solidFill>
              </a:rPr>
              <a:t> Validation</a:t>
            </a:r>
          </a:p>
          <a:p>
            <a:r>
              <a:rPr lang="es-ES" sz="1800" dirty="0">
                <a:solidFill>
                  <a:schemeClr val="tx2"/>
                </a:solidFill>
              </a:rPr>
              <a:t>Certificate </a:t>
            </a:r>
            <a:r>
              <a:rPr lang="es-ES" sz="1800" dirty="0" err="1">
                <a:solidFill>
                  <a:schemeClr val="tx2"/>
                </a:solidFill>
              </a:rPr>
              <a:t>issuance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flows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Subscriber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language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improvements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Applicant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applicant</a:t>
            </a:r>
            <a:r>
              <a:rPr lang="es-ES" sz="1800" dirty="0">
                <a:solidFill>
                  <a:schemeClr val="tx2"/>
                </a:solidFill>
              </a:rPr>
              <a:t> representative </a:t>
            </a: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To</a:t>
            </a:r>
            <a:r>
              <a:rPr lang="es-ES" sz="3600" dirty="0">
                <a:solidFill>
                  <a:schemeClr val="tx2"/>
                </a:solidFill>
              </a:rPr>
              <a:t> be </a:t>
            </a:r>
            <a:r>
              <a:rPr lang="es-ES" sz="3600" dirty="0" err="1">
                <a:solidFill>
                  <a:schemeClr val="tx2"/>
                </a:solidFill>
              </a:rPr>
              <a:t>discussed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SCWG </a:t>
            </a:r>
            <a:r>
              <a:rPr lang="es-ES" sz="1800" dirty="0" err="1">
                <a:solidFill>
                  <a:schemeClr val="tx2"/>
                </a:solidFill>
              </a:rPr>
              <a:t>calls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Doodle</a:t>
            </a:r>
            <a:r>
              <a:rPr lang="es-ES" sz="1400" dirty="0">
                <a:solidFill>
                  <a:schemeClr val="tx2"/>
                </a:solidFill>
              </a:rPr>
              <a:t>?</a:t>
            </a:r>
          </a:p>
          <a:p>
            <a:r>
              <a:rPr lang="es-ES" sz="1800" dirty="0">
                <a:solidFill>
                  <a:schemeClr val="tx2"/>
                </a:solidFill>
              </a:rPr>
              <a:t>Continue </a:t>
            </a:r>
            <a:r>
              <a:rPr lang="es-ES" sz="1800" dirty="0" err="1">
                <a:solidFill>
                  <a:schemeClr val="tx2"/>
                </a:solidFill>
              </a:rPr>
              <a:t>reducing</a:t>
            </a:r>
            <a:r>
              <a:rPr lang="es-ES" sz="1800" dirty="0">
                <a:solidFill>
                  <a:schemeClr val="tx2"/>
                </a:solidFill>
              </a:rPr>
              <a:t> GitHub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76 open </a:t>
            </a:r>
            <a:r>
              <a:rPr lang="es-ES" sz="1400" dirty="0" err="1">
                <a:solidFill>
                  <a:schemeClr val="tx2"/>
                </a:solidFill>
              </a:rPr>
              <a:t>discussions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67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9 open </a:t>
            </a:r>
            <a:r>
              <a:rPr lang="es-ES" sz="1400" dirty="0" err="1">
                <a:solidFill>
                  <a:schemeClr val="tx2"/>
                </a:solidFill>
              </a:rPr>
              <a:t>Pull</a:t>
            </a:r>
            <a:r>
              <a:rPr lang="es-ES" sz="1400" dirty="0">
                <a:solidFill>
                  <a:schemeClr val="tx2"/>
                </a:solidFill>
              </a:rPr>
              <a:t> Requests in GitHub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Alignment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EVGs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be RFC 3647 </a:t>
            </a:r>
            <a:r>
              <a:rPr lang="es-ES" sz="1800" dirty="0" err="1">
                <a:solidFill>
                  <a:schemeClr val="tx2"/>
                </a:solidFill>
              </a:rPr>
              <a:t>compliant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Avoid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inconsistencies</a:t>
            </a:r>
            <a:endParaRPr lang="es-E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E473-9679-7273-9F38-ED82B323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18" descr="That's All Folks">
            <a:extLst>
              <a:ext uri="{FF2B5EF4-FFF2-40B4-BE49-F238E27FC236}">
                <a16:creationId xmlns:a16="http://schemas.microsoft.com/office/drawing/2014/main" id="{1D9BC670-B6C6-C908-B59F-FAAFCBB0C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97" y="1825625"/>
            <a:ext cx="577100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5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231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CABF SCWG summary</vt:lpstr>
      <vt:lpstr>Balloting</vt:lpstr>
      <vt:lpstr>Updates done since last F2F</vt:lpstr>
      <vt:lpstr>Validation SC summary</vt:lpstr>
      <vt:lpstr>To be discussed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CABF SCWG summary</dc:title>
  <dc:creator>Inigo Barreira</dc:creator>
  <cp:lastModifiedBy>Inigo Barreira</cp:lastModifiedBy>
  <cp:revision>10</cp:revision>
  <dcterms:created xsi:type="dcterms:W3CDTF">2023-02-13T10:39:18Z</dcterms:created>
  <dcterms:modified xsi:type="dcterms:W3CDTF">2023-06-08T20:49:16Z</dcterms:modified>
</cp:coreProperties>
</file>