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"/>
  </p:notesMasterIdLst>
  <p:handoutMasterIdLst>
    <p:handoutMasterId r:id="rId6"/>
  </p:handoutMasterIdLst>
  <p:sldIdLst>
    <p:sldId id="305" r:id="rId2"/>
    <p:sldId id="490" r:id="rId3"/>
    <p:sldId id="474" r:id="rId4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BF2"/>
    <a:srgbClr val="049FD9"/>
    <a:srgbClr val="1FAED4"/>
    <a:srgbClr val="72C059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91346" autoAdjust="0"/>
  </p:normalViewPr>
  <p:slideViewPr>
    <p:cSldViewPr snapToGrid="0" snapToObjects="1" showGuides="1">
      <p:cViewPr>
        <p:scale>
          <a:sx n="180" d="100"/>
          <a:sy n="180" d="100"/>
        </p:scale>
        <p:origin x="-536" y="-520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9496" y="3934085"/>
            <a:ext cx="8296421" cy="1063217"/>
          </a:xfrm>
        </p:spPr>
        <p:txBody>
          <a:bodyPr/>
          <a:lstStyle/>
          <a:p>
            <a:r>
              <a:rPr lang="en-US" dirty="0"/>
              <a:t>J.P. Hamilton, Alex Wight</a:t>
            </a:r>
          </a:p>
          <a:p>
            <a:r>
              <a:rPr lang="en-US" dirty="0"/>
              <a:t>Cisco Cryptographic Services</a:t>
            </a:r>
          </a:p>
          <a:p>
            <a:r>
              <a:rPr lang="en-US" dirty="0"/>
              <a:t>Updated May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0CB15-179A-BA4D-BC44-41CE1306A8D5}"/>
              </a:ext>
            </a:extLst>
          </p:cNvPr>
          <p:cNvSpPr txBox="1"/>
          <p:nvPr/>
        </p:nvSpPr>
        <p:spPr>
          <a:xfrm>
            <a:off x="469496" y="2065468"/>
            <a:ext cx="6768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Cisco Update for June 2018 CA/BF</a:t>
            </a:r>
          </a:p>
        </p:txBody>
      </p:sp>
    </p:spTree>
    <p:extLst>
      <p:ext uri="{BB962C8B-B14F-4D97-AF65-F5344CB8AC3E}">
        <p14:creationId xmlns:p14="http://schemas.microsoft.com/office/powerpoint/2010/main" val="60551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8277344" cy="3389312"/>
          </a:xfrm>
        </p:spPr>
        <p:txBody>
          <a:bodyPr/>
          <a:lstStyle/>
          <a:p>
            <a:r>
              <a:rPr lang="en-US" dirty="0"/>
              <a:t>Recently mandated for all Cisco Products – Product Security Baseline</a:t>
            </a:r>
          </a:p>
          <a:p>
            <a:r>
              <a:rPr lang="en-US" dirty="0"/>
              <a:t>Part of Cisco Smart Licensing Program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Expect changes/additions to the program as we continue to mature the service</a:t>
            </a:r>
          </a:p>
          <a:p>
            <a:pPr lvl="1"/>
            <a:r>
              <a:rPr lang="en-US" dirty="0"/>
              <a:t>Recently joined CCADB</a:t>
            </a:r>
          </a:p>
          <a:p>
            <a:pPr lvl="1"/>
            <a:r>
              <a:rPr lang="en-US" dirty="0"/>
              <a:t>Expect specialty Root Stores (i.e. </a:t>
            </a:r>
            <a:r>
              <a:rPr lang="en-US" dirty="0" err="1"/>
              <a:t>IoT</a:t>
            </a:r>
            <a:r>
              <a:rPr lang="en-US" dirty="0"/>
              <a:t> specific)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Cisco Trusted Root Stores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24278A-3291-0648-B88F-FB951DC83175}"/>
              </a:ext>
            </a:extLst>
          </p:cNvPr>
          <p:cNvGrpSpPr/>
          <p:nvPr/>
        </p:nvGrpSpPr>
        <p:grpSpPr>
          <a:xfrm>
            <a:off x="677553" y="2463300"/>
            <a:ext cx="7510212" cy="615576"/>
            <a:chOff x="677553" y="2584332"/>
            <a:chExt cx="7510212" cy="615576"/>
          </a:xfrm>
        </p:grpSpPr>
        <p:sp>
          <p:nvSpPr>
            <p:cNvPr id="3" name="Rectangle 2"/>
            <p:cNvSpPr/>
            <p:nvPr/>
          </p:nvSpPr>
          <p:spPr>
            <a:xfrm>
              <a:off x="677553" y="2584332"/>
              <a:ext cx="2265183" cy="6155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CiscoScreen" charset="0"/>
                  <a:ea typeface="CiscoScreen" charset="0"/>
                  <a:cs typeface="CiscoScreen" charset="0"/>
                </a:rPr>
                <a:t>ios.p7b</a:t>
              </a:r>
              <a:endParaRPr lang="en-US" sz="2000" dirty="0">
                <a:latin typeface="CiscoScreen" charset="0"/>
                <a:ea typeface="CiscoScreen" charset="0"/>
                <a:cs typeface="CiscoScreen" charset="0"/>
              </a:endParaRPr>
            </a:p>
            <a:p>
              <a:r>
                <a:rPr lang="en-US" sz="1400" dirty="0"/>
                <a:t>“Original Recipe”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16066" y="2584332"/>
              <a:ext cx="2268270" cy="6155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CiscoScreen" charset="0"/>
                  <a:ea typeface="CiscoScreen" charset="0"/>
                  <a:cs typeface="CiscoScreen" charset="0"/>
                </a:rPr>
                <a:t>ios_union.p7b</a:t>
              </a:r>
              <a:endParaRPr lang="en-US" sz="2000" dirty="0">
                <a:latin typeface="CiscoScreen" charset="0"/>
                <a:ea typeface="CiscoScreen" charset="0"/>
                <a:cs typeface="CiscoScreen" charset="0"/>
              </a:endParaRPr>
            </a:p>
            <a:p>
              <a:r>
                <a:rPr lang="en-US" sz="1400" dirty="0"/>
                <a:t>“Extra Crispy”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22384" y="2584332"/>
              <a:ext cx="2265381" cy="6155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CiscoScreen" charset="0"/>
                  <a:ea typeface="CiscoScreen" charset="0"/>
                  <a:cs typeface="CiscoScreen" charset="0"/>
                </a:rPr>
                <a:t>ios_core.p7b</a:t>
              </a:r>
              <a:endParaRPr lang="en-US" sz="2000" dirty="0">
                <a:latin typeface="CiscoScreen" charset="0"/>
                <a:ea typeface="CiscoScreen" charset="0"/>
                <a:cs typeface="CiscoScreen" charset="0"/>
              </a:endParaRPr>
            </a:p>
            <a:p>
              <a:r>
                <a:rPr lang="en-US" sz="1400" dirty="0"/>
                <a:t>“Grilled Lite”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192" y="2627661"/>
              <a:ext cx="705223" cy="52891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878" y="2627661"/>
              <a:ext cx="697255" cy="5229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4528" y="2672857"/>
              <a:ext cx="768972" cy="432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6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isco Presentation Toolkit&amp;quot;&quot;/&gt;&lt;property id=&quot;20307&quot; value=&quot;305&quot;/&gt;&lt;/object&gt;&lt;object type=&quot;3&quot; unique_id=&quot;10004&quot;&gt;&lt;property id=&quot;20148&quot; value=&quot;5&quot;/&gt;&lt;property id=&quot;20300&quot; value=&quot;Slide 3 - &amp;quot;Editable Illustrations&amp;quot;&quot;/&gt;&lt;property id=&quot;20307&quot; value=&quot;306&quot;/&gt;&lt;/object&gt;&lt;object type=&quot;3&quot; unique_id=&quot;10005&quot;&gt;&lt;property id=&quot;20148&quot; value=&quot;5&quot;/&gt;&lt;property id=&quot;20300&quot; value=&quot;Slide 4 - &amp;quot;Editable Illustrations&amp;quot;&quot;/&gt;&lt;property id=&quot;20307&quot; value=&quot;307&quot;/&gt;&lt;/object&gt;&lt;object type=&quot;3&quot; unique_id=&quot;10006&quot;&gt;&lt;property id=&quot;20148&quot; value=&quot;5&quot;/&gt;&lt;property id=&quot;20300&quot; value=&quot;Slide 5 - &amp;quot;Cisco Blue arrows&amp;quot;&quot;/&gt;&lt;property id=&quot;20307&quot; value=&quot;308&quot;/&gt;&lt;/object&gt;&lt;object type=&quot;3&quot; unique_id=&quot;10007&quot;&gt;&lt;property id=&quot;20148&quot; value=&quot;5&quot;/&gt;&lt;property id=&quot;20300&quot; value=&quot;Slide 6 - &amp;quot;Green arrows&amp;quot;&quot;/&gt;&lt;property id=&quot;20307&quot; value=&quot;309&quot;/&gt;&lt;/object&gt;&lt;object type=&quot;3&quot; unique_id=&quot;10008&quot;&gt;&lt;property id=&quot;20148&quot; value=&quot;5&quot;/&gt;&lt;property id=&quot;20300&quot; value=&quot;Slide 7 - &amp;quot;Indigo arrows&amp;quot;&quot;/&gt;&lt;property id=&quot;20307&quot; value=&quot;310&quot;/&gt;&lt;/object&gt;&lt;object type=&quot;3&quot; unique_id=&quot;10009&quot;&gt;&lt;property id=&quot;20148&quot; value=&quot;5&quot;/&gt;&lt;property id=&quot;20300&quot; value=&quot;Slide 8 - &amp;quot;Orange arrows&amp;quot;&quot;/&gt;&lt;property id=&quot;20307&quot; value=&quot;311&quot;/&gt;&lt;/object&gt;&lt;object type=&quot;3&quot; unique_id=&quot;10010&quot;&gt;&lt;property id=&quot;20148&quot; value=&quot;5&quot;/&gt;&lt;property id=&quot;20300&quot; value=&quot;Slide 9 - &amp;quot;Red arrows&amp;quot;&quot;/&gt;&lt;property id=&quot;20307&quot; value=&quot;312&quot;/&gt;&lt;/object&gt;&lt;object type=&quot;3&quot; unique_id=&quot;10011&quot;&gt;&lt;property id=&quot;20148&quot; value=&quot;5&quot;/&gt;&lt;property id=&quot;20300&quot; value=&quot;Slide 10 - &amp;quot;Tines&amp;quot;&quot;/&gt;&lt;property id=&quot;20307&quot; value=&quot;313&quot;/&gt;&lt;/object&gt;&lt;object type=&quot;3&quot; unique_id=&quot;10012&quot;&gt;&lt;property id=&quot;20148&quot; value=&quot;5&quot;/&gt;&lt;property id=&quot;20300&quot; value=&quot;Slide 11 - &amp;quot;Tines&amp;quot;&quot;/&gt;&lt;property id=&quot;20307&quot; value=&quot;314&quot;/&gt;&lt;/object&gt;&lt;object type=&quot;3&quot; unique_id=&quot;10013&quot;&gt;&lt;property id=&quot;20148&quot; value=&quot;5&quot;/&gt;&lt;property id=&quot;20300&quot; value=&quot;Slide 12 - &amp;quot;Puzzle pieces&amp;quot;&quot;/&gt;&lt;property id=&quot;20307&quot; value=&quot;315&quot;/&gt;&lt;/object&gt;&lt;object type=&quot;3&quot; unique_id=&quot;10014&quot;&gt;&lt;property id=&quot;20148&quot; value=&quot;5&quot;/&gt;&lt;property id=&quot;20300&quot; value=&quot;Slide 13 - &amp;quot;Full-color icons&amp;quot;&quot;/&gt;&lt;property id=&quot;20307&quot; value=&quot;316&quot;/&gt;&lt;/object&gt;&lt;object type=&quot;3&quot; unique_id=&quot;10015&quot;&gt;&lt;property id=&quot;20148&quot; value=&quot;5&quot;/&gt;&lt;property id=&quot;20300&quot; value=&quot;Slide 14 - &amp;quot;Full-color icons&amp;quot;&quot;/&gt;&lt;property id=&quot;20307&quot; value=&quot;317&quot;/&gt;&lt;/object&gt;&lt;object type=&quot;3&quot; unique_id=&quot;10016&quot;&gt;&lt;property id=&quot;20148&quot; value=&quot;5&quot;/&gt;&lt;property id=&quot;20300&quot; value=&quot;Slide 15 - &amp;quot;Full-color icons&amp;quot;&quot;/&gt;&lt;property id=&quot;20307&quot; value=&quot;318&quot;/&gt;&lt;/object&gt;&lt;object type=&quot;3&quot; unique_id=&quot;10017&quot;&gt;&lt;property id=&quot;20148&quot; value=&quot;5&quot;/&gt;&lt;property id=&quot;20300&quot; value=&quot;Slide 16 - &amp;quot;Cisco Blue icons&amp;quot;&quot;/&gt;&lt;property id=&quot;20307&quot; value=&quot;319&quot;/&gt;&lt;/object&gt;&lt;object type=&quot;3&quot; unique_id=&quot;10018&quot;&gt;&lt;property id=&quot;20148&quot; value=&quot;5&quot;/&gt;&lt;property id=&quot;20300&quot; value=&quot;Slide 17 - &amp;quot;Cisco Blue icons&amp;quot;&quot;/&gt;&lt;property id=&quot;20307&quot; value=&quot;320&quot;/&gt;&lt;/object&gt;&lt;object type=&quot;3&quot; unique_id=&quot;10019&quot;&gt;&lt;property id=&quot;20148&quot; value=&quot;5&quot;/&gt;&lt;property id=&quot;20300&quot; value=&quot;Slide 18 - &amp;quot;Cisco Blue icons&amp;quot;&quot;/&gt;&lt;property id=&quot;20307&quot; value=&quot;321&quot;/&gt;&lt;/object&gt;&lt;object type=&quot;3&quot; unique_id=&quot;10020&quot;&gt;&lt;property id=&quot;20148&quot; value=&quot;5&quot;/&gt;&lt;property id=&quot;20300&quot; value=&quot;Slide 22 - &amp;quot;Full-color cloud icons&amp;quot;&quot;/&gt;&lt;property id=&quot;20307&quot; value=&quot;322&quot;/&gt;&lt;/object&gt;&lt;object type=&quot;3&quot; unique_id=&quot;10021&quot;&gt;&lt;property id=&quot;20148&quot; value=&quot;5&quot;/&gt;&lt;property id=&quot;20300&quot; value=&quot;Slide 23 - &amp;quot;Full-color cloud icons&amp;quot;&quot;/&gt;&lt;property id=&quot;20307&quot; value=&quot;323&quot;/&gt;&lt;/object&gt;&lt;object type=&quot;3&quot; unique_id=&quot;10022&quot;&gt;&lt;property id=&quot;20148&quot; value=&quot;5&quot;/&gt;&lt;property id=&quot;20300&quot; value=&quot;Slide 24 - &amp;quot;Cisco Blue cloud icons&amp;quot;&quot;/&gt;&lt;property id=&quot;20307&quot; value=&quot;324&quot;/&gt;&lt;/object&gt;&lt;object type=&quot;3&quot; unique_id=&quot;10023&quot;&gt;&lt;property id=&quot;20148&quot; value=&quot;5&quot;/&gt;&lt;property id=&quot;20300&quot; value=&quot;Slide 25 - &amp;quot;Cisco Blue cloud icons&amp;quot;&quot;/&gt;&lt;property id=&quot;20307&quot; value=&quot;325&quot;/&gt;&lt;/object&gt;&lt;object type=&quot;3&quot; unique_id=&quot;10024&quot;&gt;&lt;property id=&quot;20148&quot; value=&quot;5&quot;/&gt;&lt;property id=&quot;20300&quot; value=&quot;Slide 28 - &amp;quot;Full-color services icons&amp;quot;&quot;/&gt;&lt;property id=&quot;20307&quot; value=&quot;326&quot;/&gt;&lt;/object&gt;&lt;object type=&quot;3&quot; unique_id=&quot;10025&quot;&gt;&lt;property id=&quot;20148&quot; value=&quot;5&quot;/&gt;&lt;property id=&quot;20300&quot; value=&quot;Slide 29 - &amp;quot;Full-color services icons&amp;quot;&quot;/&gt;&lt;property id=&quot;20307&quot; value=&quot;327&quot;/&gt;&lt;/object&gt;&lt;object type=&quot;3&quot; unique_id=&quot;10026&quot;&gt;&lt;property id=&quot;20148&quot; value=&quot;5&quot;/&gt;&lt;property id=&quot;20300&quot; value=&quot;Slide 30 - &amp;quot;Cisco Blue services icons&amp;quot;&quot;/&gt;&lt;property id=&quot;20307&quot; value=&quot;328&quot;/&gt;&lt;/object&gt;&lt;object type=&quot;3&quot; unique_id=&quot;10027&quot;&gt;&lt;property id=&quot;20148&quot; value=&quot;5&quot;/&gt;&lt;property id=&quot;20300&quot; value=&quot;Slide 31 - &amp;quot;Cisco Blue services icons&amp;quot;&quot;/&gt;&lt;property id=&quot;20307&quot; value=&quot;329&quot;/&gt;&lt;/object&gt;&lt;object type=&quot;3&quot; unique_id=&quot;10028&quot;&gt;&lt;property id=&quot;20148&quot; value=&quot;5&quot;/&gt;&lt;property id=&quot;20300&quot; value=&quot;Slide 34 - &amp;quot;Calendar/timeline components&amp;quot;&quot;/&gt;&lt;property id=&quot;20307&quot; value=&quot;330&quot;/&gt;&lt;/object&gt;&lt;object type=&quot;3&quot; unique_id=&quot;10029&quot;&gt;&lt;property id=&quot;20148&quot; value=&quot;5&quot;/&gt;&lt;property id=&quot;20300&quot; value=&quot;Slide 35 - &amp;quot;Timeline&amp;quot;&quot;/&gt;&lt;property id=&quot;20307&quot; value=&quot;331&quot;/&gt;&lt;/object&gt;&lt;object type=&quot;3&quot; unique_id=&quot;10030&quot;&gt;&lt;property id=&quot;20148&quot; value=&quot;5&quot;/&gt;&lt;property id=&quot;20300&quot; value=&quot;Slide 36 - &amp;quot;Animated timeline&amp;quot;&quot;/&gt;&lt;property id=&quot;20307&quot; value=&quot;332&quot;/&gt;&lt;/object&gt;&lt;object type=&quot;3&quot; unique_id=&quot;10031&quot;&gt;&lt;property id=&quot;20148&quot; value=&quot;5&quot;/&gt;&lt;property id=&quot;20300&quot; value=&quot;Slide 37 - &amp;quot;Animated timeline&amp;quot;&quot;/&gt;&lt;property id=&quot;20307&quot; value=&quot;333&quot;/&gt;&lt;/object&gt;&lt;object type=&quot;3&quot; unique_id=&quot;10032&quot;&gt;&lt;property id=&quot;20148&quot; value=&quot;5&quot;/&gt;&lt;property id=&quot;20300&quot; value=&quot;Slide 38 - &amp;quot;Animated timeline: 7 phases&amp;quot;&quot;/&gt;&lt;property id=&quot;20307&quot; value=&quot;334&quot;/&gt;&lt;/object&gt;&lt;object type=&quot;3&quot; unique_id=&quot;10033&quot;&gt;&lt;property id=&quot;20148&quot; value=&quot;5&quot;/&gt;&lt;property id=&quot;20300&quot; value=&quot;Slide 39 - &amp;quot;Timeline chronological&amp;quot;&quot;/&gt;&lt;property id=&quot;20307&quot; value=&quot;335&quot;/&gt;&lt;/object&gt;&lt;object type=&quot;3&quot; unique_id=&quot;10034&quot;&gt;&lt;property id=&quot;20148&quot; value=&quot;5&quot;/&gt;&lt;property id=&quot;20300&quot; value=&quot;Slide 40 - &amp;quot;Timeline chronological phases&amp;quot;&quot;/&gt;&lt;property id=&quot;20307&quot; value=&quot;336&quot;/&gt;&lt;/object&gt;&lt;object type=&quot;3&quot; unique_id=&quot;10035&quot;&gt;&lt;property id=&quot;20148&quot; value=&quot;5&quot;/&gt;&lt;property id=&quot;20300&quot; value=&quot;Slide 41 - &amp;quot;Chronological phases&amp;quot;&quot;/&gt;&lt;property id=&quot;20307&quot; value=&quot;337&quot;/&gt;&lt;/object&gt;&lt;object type=&quot;3&quot; unique_id=&quot;10036&quot;&gt;&lt;property id=&quot;20148&quot; value=&quot;5&quot;/&gt;&lt;property id=&quot;20300&quot; value=&quot;Slide 42 - &amp;quot;Timeline chronological grid&amp;quot;&quot;/&gt;&lt;property id=&quot;20307&quot; value=&quot;338&quot;/&gt;&lt;/object&gt;&lt;object type=&quot;3&quot; unique_id=&quot;10037&quot;&gt;&lt;property id=&quot;20148&quot; value=&quot;5&quot;/&gt;&lt;property id=&quot;20300&quot; value=&quot;Slide 43 - &amp;quot;Chronological phases&amp;quot;&quot;/&gt;&lt;property id=&quot;20307&quot; value=&quot;339&quot;/&gt;&lt;/object&gt;&lt;object type=&quot;3&quot; unique_id=&quot;10038&quot;&gt;&lt;property id=&quot;20148&quot; value=&quot;5&quot;/&gt;&lt;property id=&quot;20300&quot; value=&quot;Slide 44 - &amp;quot;Chronological runner&amp;quot;&quot;/&gt;&lt;property id=&quot;20307&quot; value=&quot;340&quot;/&gt;&lt;/object&gt;&lt;object type=&quot;3&quot; unique_id=&quot;10039&quot;&gt;&lt;property id=&quot;20148&quot; value=&quot;5&quot;/&gt;&lt;property id=&quot;20300&quot; value=&quot;Slide 45 - &amp;quot;Calendar month&amp;quot;&quot;/&gt;&lt;property id=&quot;20307&quot; value=&quot;341&quot;/&gt;&lt;/object&gt;&lt;object type=&quot;3&quot; unique_id=&quot;10040&quot;&gt;&lt;property id=&quot;20148&quot; value=&quot;5&quot;/&gt;&lt;property id=&quot;20300&quot; value=&quot;Slide 46 - &amp;quot;Calendar quarter&amp;quot;&quot;/&gt;&lt;property id=&quot;20307&quot; value=&quot;342&quot;/&gt;&lt;/object&gt;&lt;object type=&quot;3&quot; unique_id=&quot;10041&quot;&gt;&lt;property id=&quot;20148&quot; value=&quot;5&quot;/&gt;&lt;property id=&quot;20300&quot; value=&quot;Slide 47 - &amp;quot;Calendar month linear animated&amp;quot;&quot;/&gt;&lt;property id=&quot;20307&quot; value=&quot;343&quot;/&gt;&lt;/object&gt;&lt;object type=&quot;3&quot; unique_id=&quot;10042&quot;&gt;&lt;property id=&quot;20148&quot; value=&quot;5&quot;/&gt;&lt;property id=&quot;20300&quot; value=&quot;Slide 48 - &amp;quot;Calendar fiscal year animated&amp;quot;&quot;/&gt;&lt;property id=&quot;20307&quot; value=&quot;344&quot;/&gt;&lt;/object&gt;&lt;object type=&quot;3&quot; unique_id=&quot;10043&quot;&gt;&lt;property id=&quot;20148&quot; value=&quot;5&quot;/&gt;&lt;property id=&quot;20300&quot; value=&quot;Slide 49 - &amp;quot;Key dates&amp;quot;&quot;/&gt;&lt;property id=&quot;20307&quot; value=&quot;345&quot;/&gt;&lt;/object&gt;&lt;object type=&quot;3&quot; unique_id=&quot;10044&quot;&gt;&lt;property id=&quot;20148&quot; value=&quot;5&quot;/&gt;&lt;property id=&quot;20300&quot; value=&quot;Slide 50 - &amp;quot;About this template&amp;quot;&quot;/&gt;&lt;property id=&quot;20307&quot; value=&quot;346&quot;/&gt;&lt;/object&gt;&lt;object type=&quot;3&quot; unique_id=&quot;10045&quot;&gt;&lt;property id=&quot;20148&quot; value=&quot;5&quot;/&gt;&lt;property id=&quot;20300&quot; value=&quot;Slide 51 - &amp;quot;Legend&amp;quot;&quot;/&gt;&lt;property id=&quot;20307&quot; value=&quot;347&quot;/&gt;&lt;/object&gt;&lt;object type=&quot;3&quot; unique_id=&quot;10046&quot;&gt;&lt;property id=&quot;20148&quot; value=&quot;5&quot;/&gt;&lt;property id=&quot;20300&quot; value=&quot;Slide 52 - &amp;quot;Add fiscal year here&amp;quot;&quot;/&gt;&lt;property id=&quot;20307&quot; value=&quot;348&quot;/&gt;&lt;/object&gt;&lt;object type=&quot;3&quot; unique_id=&quot;10047&quot;&gt;&lt;property id=&quot;20148&quot; value=&quot;5&quot;/&gt;&lt;property id=&quot;20300&quot; value=&quot;Slide 53 - &amp;quot;August&amp;quot;&quot;/&gt;&lt;property id=&quot;20307&quot; value=&quot;349&quot;/&gt;&lt;/object&gt;&lt;object type=&quot;3&quot; unique_id=&quot;10048&quot;&gt;&lt;property id=&quot;20148&quot; value=&quot;5&quot;/&gt;&lt;property id=&quot;20300&quot; value=&quot;Slide 54 - &amp;quot;September&amp;quot;&quot;/&gt;&lt;property id=&quot;20307&quot; value=&quot;350&quot;/&gt;&lt;/object&gt;&lt;object type=&quot;3&quot; unique_id=&quot;10049&quot;&gt;&lt;property id=&quot;20148&quot; value=&quot;5&quot;/&gt;&lt;property id=&quot;20300&quot; value=&quot;Slide 55 - &amp;quot;October&amp;quot;&quot;/&gt;&lt;property id=&quot;20307&quot; value=&quot;351&quot;/&gt;&lt;/object&gt;&lt;object type=&quot;3&quot; unique_id=&quot;10050&quot;&gt;&lt;property id=&quot;20148&quot; value=&quot;5&quot;/&gt;&lt;property id=&quot;20300&quot; value=&quot;Slide 56 - &amp;quot;November&amp;quot;&quot;/&gt;&lt;property id=&quot;20307&quot; value=&quot;352&quot;/&gt;&lt;/object&gt;&lt;object type=&quot;3&quot; unique_id=&quot;10051&quot;&gt;&lt;property id=&quot;20148&quot; value=&quot;5&quot;/&gt;&lt;property id=&quot;20300&quot; value=&quot;Slide 57 - &amp;quot;December&amp;quot;&quot;/&gt;&lt;property id=&quot;20307&quot; value=&quot;353&quot;/&gt;&lt;/object&gt;&lt;object type=&quot;3&quot; unique_id=&quot;10052&quot;&gt;&lt;property id=&quot;20148&quot; value=&quot;5&quot;/&gt;&lt;property id=&quot;20300&quot; value=&quot;Slide 58 - &amp;quot;January&amp;quot;&quot;/&gt;&lt;property id=&quot;20307&quot; value=&quot;354&quot;/&gt;&lt;/object&gt;&lt;object type=&quot;3&quot; unique_id=&quot;10053&quot;&gt;&lt;property id=&quot;20148&quot; value=&quot;5&quot;/&gt;&lt;property id=&quot;20300&quot; value=&quot;Slide 59 - &amp;quot;February&amp;quot;&quot;/&gt;&lt;property id=&quot;20307&quot; value=&quot;355&quot;/&gt;&lt;/object&gt;&lt;object type=&quot;3&quot; unique_id=&quot;10054&quot;&gt;&lt;property id=&quot;20148&quot; value=&quot;5&quot;/&gt;&lt;property id=&quot;20300&quot; value=&quot;Slide 60 - &amp;quot;March&amp;quot;&quot;/&gt;&lt;property id=&quot;20307&quot; value=&quot;356&quot;/&gt;&lt;/object&gt;&lt;object type=&quot;3&quot; unique_id=&quot;10055&quot;&gt;&lt;property id=&quot;20148&quot; value=&quot;5&quot;/&gt;&lt;property id=&quot;20300&quot; value=&quot;Slide 61 - &amp;quot;April&amp;quot;&quot;/&gt;&lt;property id=&quot;20307&quot; value=&quot;357&quot;/&gt;&lt;/object&gt;&lt;object type=&quot;3&quot; unique_id=&quot;10056&quot;&gt;&lt;property id=&quot;20148&quot; value=&quot;5&quot;/&gt;&lt;property id=&quot;20300&quot; value=&quot;Slide 62 - &amp;quot;May&amp;quot;&quot;/&gt;&lt;property id=&quot;20307&quot; value=&quot;358&quot;/&gt;&lt;/object&gt;&lt;object type=&quot;3&quot; unique_id=&quot;10057&quot;&gt;&lt;property id=&quot;20148&quot; value=&quot;5&quot;/&gt;&lt;property id=&quot;20300&quot; value=&quot;Slide 63 - &amp;quot;June&amp;quot;&quot;/&gt;&lt;property id=&quot;20307&quot; value=&quot;359&quot;/&gt;&lt;/object&gt;&lt;object type=&quot;3&quot; unique_id=&quot;10058&quot;&gt;&lt;property id=&quot;20148&quot; value=&quot;5&quot;/&gt;&lt;property id=&quot;20300&quot; value=&quot;Slide 64 - &amp;quot;July&amp;quot;&quot;/&gt;&lt;property id=&quot;20307&quot; value=&quot;360&quot;/&gt;&lt;/object&gt;&lt;object type=&quot;3&quot; unique_id=&quot;10059&quot;&gt;&lt;property id=&quot;20148&quot; value=&quot;5&quot;/&gt;&lt;property id=&quot;20300&quot; value=&quot;Slide 65 - &amp;quot;Graphic elements&amp;quot;&quot;/&gt;&lt;property id=&quot;20307&quot; value=&quot;361&quot;/&gt;&lt;/object&gt;&lt;object type=&quot;3&quot; unique_id=&quot;10060&quot;&gt;&lt;property id=&quot;20148&quot; value=&quot;5&quot;/&gt;&lt;property id=&quot;20300&quot; value=&quot;Slide 66 - &amp;quot;Graphic elements&amp;quot;&quot;/&gt;&lt;property id=&quot;20307&quot; value=&quot;362&quot;/&gt;&lt;/object&gt;&lt;object type=&quot;3&quot; unique_id=&quot;10061&quot;&gt;&lt;property id=&quot;20148&quot; value=&quot;5&quot;/&gt;&lt;property id=&quot;20300&quot; value=&quot;Slide 67 - &amp;quot;Infographic template&amp;quot;&quot;/&gt;&lt;property id=&quot;20307&quot; value=&quot;364&quot;/&gt;&lt;/object&gt;&lt;object type=&quot;3&quot; unique_id=&quot;10062&quot;&gt;&lt;property id=&quot;20148&quot; value=&quot;5&quot;/&gt;&lt;property id=&quot;20300&quot; value=&quot;Slide 68 - &amp;quot;Roadmap&amp;quot;&quot;/&gt;&lt;property id=&quot;20307&quot; value=&quot;365&quot;/&gt;&lt;/object&gt;&lt;object type=&quot;3&quot; unique_id=&quot;10063&quot;&gt;&lt;property id=&quot;20148&quot; value=&quot;5&quot;/&gt;&lt;property id=&quot;20300&quot; value=&quot;Slide 69 - &amp;quot;Pyramid&amp;quot;&quot;/&gt;&lt;property id=&quot;20307&quot; value=&quot;366&quot;/&gt;&lt;/object&gt;&lt;object type=&quot;3&quot; unique_id=&quot;10064&quot;&gt;&lt;property id=&quot;20148&quot; value=&quot;5&quot;/&gt;&lt;property id=&quot;20300&quot; value=&quot;Slide 70 - &amp;quot;Pyramid inverted extended animated&amp;quot;&quot;/&gt;&lt;property id=&quot;20307&quot; value=&quot;367&quot;/&gt;&lt;/object&gt;&lt;object type=&quot;3&quot; unique_id=&quot;10065&quot;&gt;&lt;property id=&quot;20148&quot; value=&quot;5&quot;/&gt;&lt;property id=&quot;20300&quot; value=&quot;Slide 71 - &amp;quot;Pyramid&amp;quot;&quot;/&gt;&lt;property id=&quot;20307&quot; value=&quot;368&quot;/&gt;&lt;/object&gt;&lt;object type=&quot;3&quot; unique_id=&quot;10066&quot;&gt;&lt;property id=&quot;20148&quot; value=&quot;5&quot;/&gt;&lt;property id=&quot;20300&quot; value=&quot;Slide 72 - &amp;quot;Add a title here&amp;quot;&quot;/&gt;&lt;property id=&quot;20307&quot; value=&quot;369&quot;/&gt;&lt;/object&gt;&lt;object type=&quot;3&quot; unique_id=&quot;10067&quot;&gt;&lt;property id=&quot;20148&quot; value=&quot;5&quot;/&gt;&lt;property id=&quot;20300&quot; value=&quot;Slide 73 - &amp;quot;Title goes here&amp;quot;&quot;/&gt;&lt;property id=&quot;20307&quot; value=&quot;370&quot;/&gt;&lt;/object&gt;&lt;object type=&quot;3&quot; unique_id=&quot;10068&quot;&gt;&lt;property id=&quot;20148&quot; value=&quot;5&quot;/&gt;&lt;property id=&quot;20300&quot; value=&quot;Slide 74&quot;/&gt;&lt;property id=&quot;20307&quot; value=&quot;371&quot;/&gt;&lt;/object&gt;&lt;object type=&quot;3&quot; unique_id=&quot;10069&quot;&gt;&lt;property id=&quot;20148&quot; value=&quot;5&quot;/&gt;&lt;property id=&quot;20300&quot; value=&quot;Slide 75 - &amp;quot;Chasm animated&amp;quot;&quot;/&gt;&lt;property id=&quot;20307&quot; value=&quot;372&quot;/&gt;&lt;/object&gt;&lt;object type=&quot;3&quot; unique_id=&quot;10070&quot;&gt;&lt;property id=&quot;20148&quot; value=&quot;5&quot;/&gt;&lt;property id=&quot;20300&quot; value=&quot;Slide 76 - &amp;quot;Chasm two-tone animated&amp;quot;&quot;/&gt;&lt;property id=&quot;20307&quot; value=&quot;373&quot;/&gt;&lt;/object&gt;&lt;object type=&quot;3&quot; unique_id=&quot;10071&quot;&gt;&lt;property id=&quot;20148&quot; value=&quot;5&quot;/&gt;&lt;property id=&quot;20300&quot; value=&quot;Slide 77 - &amp;quot;Circle quartered A&amp;quot;&quot;/&gt;&lt;property id=&quot;20307&quot; value=&quot;374&quot;/&gt;&lt;/object&gt;&lt;object type=&quot;3&quot; unique_id=&quot;10072&quot;&gt;&lt;property id=&quot;20148&quot; value=&quot;5&quot;/&gt;&lt;property id=&quot;20300&quot; value=&quot;Slide 78 - &amp;quot;Squares&amp;quot;&quot;/&gt;&lt;property id=&quot;20307&quot; value=&quot;375&quot;/&gt;&lt;/object&gt;&lt;object type=&quot;3&quot; unique_id=&quot;10073&quot;&gt;&lt;property id=&quot;20148&quot; value=&quot;5&quot;/&gt;&lt;property id=&quot;20300&quot; value=&quot;Slide 79 - &amp;quot;Diagrams matrix rectangles grid animated&amp;quot;&quot;/&gt;&lt;property id=&quot;20307&quot; value=&quot;376&quot;/&gt;&lt;/object&gt;&lt;object type=&quot;3&quot; unique_id=&quot;10074&quot;&gt;&lt;property id=&quot;20148&quot; value=&quot;5&quot;/&gt;&lt;property id=&quot;20300&quot; value=&quot;Slide 80 - &amp;quot;Diagrams matrix squares&amp;quot;&quot;/&gt;&lt;property id=&quot;20307&quot; value=&quot;377&quot;/&gt;&lt;/object&gt;&lt;object type=&quot;3&quot; unique_id=&quot;10075&quot;&gt;&lt;property id=&quot;20148&quot; value=&quot;5&quot;/&gt;&lt;property id=&quot;20300&quot; value=&quot;Slide 81 - &amp;quot;Diagrams matrix table&amp;quot;&quot;/&gt;&lt;property id=&quot;20307&quot; value=&quot;378&quot;/&gt;&lt;/object&gt;&lt;object type=&quot;3&quot; unique_id=&quot;10076&quot;&gt;&lt;property id=&quot;20148&quot; value=&quot;5&quot;/&gt;&lt;property id=&quot;20300&quot; value=&quot;Slide 82 - &amp;quot;Diagrams process circle arrows&amp;quot;&quot;/&gt;&lt;property id=&quot;20307&quot; value=&quot;379&quot;/&gt;&lt;/object&gt;&lt;object type=&quot;3&quot; unique_id=&quot;10077&quot;&gt;&lt;property id=&quot;20148&quot; value=&quot;5&quot;/&gt;&lt;property id=&quot;20300&quot; value=&quot;Slide 83 - &amp;quot;Diagrams relationships circles rectangles animated&amp;quot;&quot;/&gt;&lt;property id=&quot;20307&quot; value=&quot;380&quot;/&gt;&lt;/object&gt;&lt;object type=&quot;3&quot; unique_id=&quot;10078&quot;&gt;&lt;property id=&quot;20148&quot; value=&quot;5&quot;/&gt;&lt;property id=&quot;20300&quot; value=&quot;Slide 84 - &amp;quot;Diagrams relationships tines drill-down animated&amp;quot;&quot;/&gt;&lt;property id=&quot;20307&quot; value=&quot;381&quot;/&gt;&lt;/object&gt;&lt;object type=&quot;3&quot; unique_id=&quot;10079&quot;&gt;&lt;property id=&quot;20148&quot; value=&quot;5&quot;/&gt;&lt;property id=&quot;20300&quot; value=&quot;Slide 85 - &amp;quot;Project name&amp;quot;&quot;/&gt;&lt;property id=&quot;20307&quot; value=&quot;382&quot;/&gt;&lt;/object&gt;&lt;object type=&quot;3&quot; unique_id=&quot;10080&quot;&gt;&lt;property id=&quot;20148&quot; value=&quot;5&quot;/&gt;&lt;property id=&quot;20300&quot; value=&quot;Slide 86 - &amp;quot;Agenda list&amp;quot;&quot;/&gt;&lt;property id=&quot;20307&quot; value=&quot;383&quot;/&gt;&lt;/object&gt;&lt;object type=&quot;3&quot; unique_id=&quot;10081&quot;&gt;&lt;property id=&quot;20148&quot; value=&quot;5&quot;/&gt;&lt;property id=&quot;20300&quot; value=&quot;Slide 87 - &amp;quot;Agenda list&amp;quot;&quot;/&gt;&lt;property id=&quot;20307&quot; value=&quot;384&quot;/&gt;&lt;/object&gt;&lt;object type=&quot;3&quot; unique_id=&quot;10082&quot;&gt;&lt;property id=&quot;20148&quot; value=&quot;5&quot;/&gt;&lt;property id=&quot;20300&quot; value=&quot;Slide 88 - &amp;quot;Agenda table&amp;quot;&quot;/&gt;&lt;property id=&quot;20307&quot; value=&quot;385&quot;/&gt;&lt;/object&gt;&lt;object type=&quot;3&quot; unique_id=&quot;10083&quot;&gt;&lt;property id=&quot;20148&quot; value=&quot;5&quot;/&gt;&lt;property id=&quot;20300&quot; value=&quot;Slide 89 - &amp;quot;Product life cycle&amp;quot;&quot;/&gt;&lt;property id=&quot;20307&quot; value=&quot;386&quot;/&gt;&lt;/object&gt;&lt;object type=&quot;3&quot; unique_id=&quot;10084&quot;&gt;&lt;property id=&quot;20148&quot; value=&quot;5&quot;/&gt;&lt;property id=&quot;20300&quot; value=&quot;Slide 90 - &amp;quot;Questions?&amp;quot;&quot;/&gt;&lt;property id=&quot;20307&quot; value=&quot;387&quot;/&gt;&lt;/object&gt;&lt;object type=&quot;3&quot; unique_id=&quot;10085&quot;&gt;&lt;property id=&quot;20148&quot; value=&quot;5&quot;/&gt;&lt;property id=&quot;20300&quot; value=&quot;Slide 91 - &amp;quot;Questions?&amp;quot;&quot;/&gt;&lt;property id=&quot;20307&quot; value=&quot;388&quot;/&gt;&lt;/object&gt;&lt;object type=&quot;3&quot; unique_id=&quot;10086&quot;&gt;&lt;property id=&quot;20148&quot; value=&quot;5&quot;/&gt;&lt;property id=&quot;20300&quot; value=&quot;Slide 92 - &amp;quot;RACI model definitions&amp;quot;&quot;/&gt;&lt;property id=&quot;20307&quot; value=&quot;389&quot;/&gt;&lt;/object&gt;&lt;object type=&quot;3&quot; unique_id=&quot;10087&quot;&gt;&lt;property id=&quot;20148&quot; value=&quot;5&quot;/&gt;&lt;property id=&quot;20300&quot; value=&quot;Slide 93 - &amp;quot;Seating chart&amp;quot;&quot;/&gt;&lt;property id=&quot;20307&quot; value=&quot;390&quot;/&gt;&lt;/object&gt;&lt;object type=&quot;3&quot; unique_id=&quot;10088&quot;&gt;&lt;property id=&quot;20148&quot; value=&quot;5&quot;/&gt;&lt;property id=&quot;20300&quot; value=&quot;Slide 94 - &amp;quot;Seating chart&amp;quot;&quot;/&gt;&lt;property id=&quot;20307&quot; value=&quot;391&quot;/&gt;&lt;/object&gt;&lt;object type=&quot;3&quot; unique_id=&quot;10089&quot;&gt;&lt;property id=&quot;20148&quot; value=&quot;5&quot;/&gt;&lt;property id=&quot;20300&quot; value=&quot;Slide 95 - &amp;quot;Award  title here&amp;quot;&quot;/&gt;&lt;property id=&quot;20307&quot; value=&quot;392&quot;/&gt;&lt;/object&gt;&lt;object type=&quot;3&quot; unique_id=&quot;10090&quot;&gt;&lt;property id=&quot;20148&quot; value=&quot;5&quot;/&gt;&lt;property id=&quot;20300&quot; value=&quot;Slide 96 - &amp;quot;Vision statement goes here&amp;quot;&quot;/&gt;&lt;property id=&quot;20307&quot; value=&quot;393&quot;/&gt;&lt;/object&gt;&lt;object type=&quot;3&quot; unique_id=&quot;10091&quot;&gt;&lt;property id=&quot;20148&quot; value=&quot;5&quot;/&gt;&lt;property id=&quot;20300&quot; value=&quot;Slide 97 - &amp;quot;Vision statement goes here&amp;quot;&quot;/&gt;&lt;property id=&quot;20307&quot; value=&quot;394&quot;/&gt;&lt;/object&gt;&lt;object type=&quot;3&quot; unique_id=&quot;10092&quot;&gt;&lt;property id=&quot;20148&quot; value=&quot;5&quot;/&gt;&lt;property id=&quot;20300&quot; value=&quot;Slide 98 - &amp;quot;Vision This is placeholder text. Enter your text here.&amp;quot;&quot;/&gt;&lt;property id=&quot;20307&quot; value=&quot;395&quot;/&gt;&lt;/object&gt;&lt;object type=&quot;3&quot; unique_id=&quot;10093&quot;&gt;&lt;property id=&quot;20148&quot; value=&quot;5&quot;/&gt;&lt;property id=&quot;20300&quot; value=&quot;Slide 99&quot;/&gt;&lt;property id=&quot;20307&quot; value=&quot;396&quot;/&gt;&lt;/object&gt;&lt;object type=&quot;3&quot; unique_id=&quot;10094&quot;&gt;&lt;property id=&quot;20148&quot; value=&quot;5&quot;/&gt;&lt;property id=&quot;20300&quot; value=&quot;Slide 100 - &amp;quot;Grid drill-down&amp;quot;&quot;/&gt;&lt;property id=&quot;20307&quot; value=&quot;397&quot;/&gt;&lt;/object&gt;&lt;object type=&quot;3&quot; unique_id=&quot;10095&quot;&gt;&lt;property id=&quot;20148&quot; value=&quot;5&quot;/&gt;&lt;property id=&quot;20300&quot; value=&quot;Slide 101 - &amp;quot;Horizontal checkmark animated&amp;quot;&quot;/&gt;&lt;property id=&quot;20307&quot; value=&quot;398&quot;/&gt;&lt;/object&gt;&lt;object type=&quot;3&quot; unique_id=&quot;10096&quot;&gt;&lt;property id=&quot;20148&quot; value=&quot;5&quot;/&gt;&lt;property id=&quot;20300&quot; value=&quot;Slide 102 - &amp;quot;Horizontal drill-down animated&amp;quot;&quot;/&gt;&lt;property id=&quot;20307&quot; value=&quot;399&quot;/&gt;&lt;/object&gt;&lt;object type=&quot;3&quot; unique_id=&quot;10097&quot;&gt;&lt;property id=&quot;20148&quot; value=&quot;5&quot;/&gt;&lt;property id=&quot;20300&quot; value=&quot;Slide 103 - &amp;quot;Horizontal three-column arrows animated&amp;quot;&quot;/&gt;&lt;property id=&quot;20307&quot; value=&quot;400&quot;/&gt;&lt;/object&gt;&lt;object type=&quot;3&quot; unique_id=&quot;10098&quot;&gt;&lt;property id=&quot;20148&quot; value=&quot;5&quot;/&gt;&lt;property id=&quot;20300&quot; value=&quot;Slide 104 - &amp;quot;Vertical three-column drill-down animated&amp;quot;&quot;/&gt;&lt;property id=&quot;20307&quot; value=&quot;401&quot;/&gt;&lt;/object&gt;&lt;object type=&quot;3&quot; unique_id=&quot;10099&quot;&gt;&lt;property id=&quot;20148&quot; value=&quot;5&quot;/&gt;&lt;property id=&quot;20300&quot; value=&quot;Slide 105 - &amp;quot;Diagrams cost comparison area chart&amp;quot;&quot;/&gt;&lt;property id=&quot;20307&quot; value=&quot;402&quot;/&gt;&lt;/object&gt;&lt;object type=&quot;3&quot; unique_id=&quot;10100&quot;&gt;&lt;property id=&quot;20148&quot; value=&quot;5&quot;/&gt;&lt;property id=&quot;20300&quot; value=&quot;Slide 106&quot;/&gt;&lt;property id=&quot;20307&quot; value=&quot;403&quot;/&gt;&lt;/object&gt;&lt;object type=&quot;3&quot; unique_id=&quot;10101&quot;&gt;&lt;property id=&quot;20148&quot; value=&quot;5&quot;/&gt;&lt;property id=&quot;20300&quot; value=&quot;Slide 107&quot;/&gt;&lt;property id=&quot;20307&quot; value=&quot;404&quot;/&gt;&lt;/object&gt;&lt;object type=&quot;3&quot; unique_id=&quot;10102&quot;&gt;&lt;property id=&quot;20148&quot; value=&quot;5&quot;/&gt;&lt;property id=&quot;20300&quot; value=&quot;Slide 108 - &amp;quot;Pie chart&amp;quot;&quot;/&gt;&lt;property id=&quot;20307&quot; value=&quot;405&quot;/&gt;&lt;/object&gt;&lt;object type=&quot;3&quot; unique_id=&quot;10103&quot;&gt;&lt;property id=&quot;20148&quot; value=&quot;5&quot;/&gt;&lt;property id=&quot;20300&quot; value=&quot;Slide 109 - &amp;quot;Place a headline here&amp;quot;&quot;/&gt;&lt;property id=&quot;20307&quot; value=&quot;406&quot;/&gt;&lt;/object&gt;&lt;object type=&quot;3&quot; unique_id=&quot;10104&quot;&gt;&lt;property id=&quot;20148&quot; value=&quot;5&quot;/&gt;&lt;property id=&quot;20300&quot; value=&quot;Slide 110&quot;/&gt;&lt;property id=&quot;20307&quot; value=&quot;407&quot;/&gt;&lt;/object&gt;&lt;object type=&quot;3&quot; unique_id=&quot;10105&quot;&gt;&lt;property id=&quot;20148&quot; value=&quot;5&quot;/&gt;&lt;property id=&quot;20300&quot; value=&quot;Slide 111 - &amp;quot;Area chart&amp;quot;&quot;/&gt;&lt;property id=&quot;20307&quot; value=&quot;408&quot;/&gt;&lt;/object&gt;&lt;object type=&quot;3&quot; unique_id=&quot;10106&quot;&gt;&lt;property id=&quot;20148&quot; value=&quot;5&quot;/&gt;&lt;property id=&quot;20300&quot; value=&quot;Slide 112 - &amp;quot;Bar chart – many &amp;quot;&quot;/&gt;&lt;property id=&quot;20307&quot; value=&quot;409&quot;/&gt;&lt;/object&gt;&lt;object type=&quot;3&quot; unique_id=&quot;10107&quot;&gt;&lt;property id=&quot;20148&quot; value=&quot;5&quot;/&gt;&lt;property id=&quot;20300&quot; value=&quot;Slide 113 - &amp;quot;Bar chart – few &amp;quot;&quot;/&gt;&lt;property id=&quot;20307&quot; value=&quot;410&quot;/&gt;&lt;/object&gt;&lt;object type=&quot;3&quot; unique_id=&quot;10108&quot;&gt;&lt;property id=&quot;20148&quot; value=&quot;5&quot;/&gt;&lt;property id=&quot;20300&quot; value=&quot;Slide 114 - &amp;quot;Bar chart column - many&amp;quot;&quot;/&gt;&lt;property id=&quot;20307&quot; value=&quot;413&quot;/&gt;&lt;/object&gt;&lt;object type=&quot;3&quot; unique_id=&quot;10109&quot;&gt;&lt;property id=&quot;20148&quot; value=&quot;5&quot;/&gt;&lt;property id=&quot;20300&quot; value=&quot;Slide 115 - &amp;quot;Bar chart column – few&amp;quot;&quot;/&gt;&lt;property id=&quot;20307&quot; value=&quot;411&quot;/&gt;&lt;/object&gt;&lt;object type=&quot;3&quot; unique_id=&quot;10110&quot;&gt;&lt;property id=&quot;20148&quot; value=&quot;5&quot;/&gt;&lt;property id=&quot;20300&quot; value=&quot;Slide 116 - &amp;quot;Bar chart comparison – few&amp;quot;&quot;/&gt;&lt;property id=&quot;20307&quot; value=&quot;412&quot;/&gt;&lt;/object&gt;&lt;object type=&quot;3&quot; unique_id=&quot;10111&quot;&gt;&lt;property id=&quot;20148&quot; value=&quot;5&quot;/&gt;&lt;property id=&quot;20300&quot; value=&quot;Slide 117 - &amp;quot;Doughnut chart&amp;quot;&quot;/&gt;&lt;property id=&quot;20307&quot; value=&quot;414&quot;/&gt;&lt;/object&gt;&lt;object type=&quot;3&quot; unique_id=&quot;10112&quot;&gt;&lt;property id=&quot;20148&quot; value=&quot;5&quot;/&gt;&lt;property id=&quot;20300&quot; value=&quot;Slide 118 - &amp;quot;Table simple color crisp column&amp;quot;&quot;/&gt;&lt;property id=&quot;20307&quot; value=&quot;415&quot;/&gt;&lt;/object&gt;&lt;object type=&quot;3&quot; unique_id=&quot;10113&quot;&gt;&lt;property id=&quot;20148&quot; value=&quot;5&quot;/&gt;&lt;property id=&quot;20300&quot; value=&quot;Slide 119 - &amp;quot;Table simple bold – many &amp;quot;&quot;/&gt;&lt;property id=&quot;20307&quot; value=&quot;416&quot;/&gt;&lt;/object&gt;&lt;object type=&quot;3&quot; unique_id=&quot;10114&quot;&gt;&lt;property id=&quot;20148&quot; value=&quot;5&quot;/&gt;&lt;property id=&quot;20300&quot; value=&quot;Slide 120 - &amp;quot;Table simple bold – few&amp;quot;&quot;/&gt;&lt;property id=&quot;20307&quot; value=&quot;417&quot;/&gt;&lt;/object&gt;&lt;object type=&quot;3&quot; unique_id=&quot;10115&quot;&gt;&lt;property id=&quot;20148&quot; value=&quot;5&quot;/&gt;&lt;property id=&quot;20300&quot; value=&quot;Slide 121 - &amp;quot;Table simple crisp rows – many&amp;quot;&quot;/&gt;&lt;property id=&quot;20307&quot; value=&quot;418&quot;/&gt;&lt;/object&gt;&lt;object type=&quot;3&quot; unique_id=&quot;10116&quot;&gt;&lt;property id=&quot;20148&quot; value=&quot;5&quot;/&gt;&lt;property id=&quot;20300&quot; value=&quot;Slide 122 - &amp;quot;Table crisp rows – few&amp;quot;&quot;/&gt;&lt;property id=&quot;20307&quot; value=&quot;419&quot;/&gt;&lt;/object&gt;&lt;object type=&quot;3&quot; unique_id=&quot;10117&quot;&gt;&lt;property id=&quot;20148&quot; value=&quot;5&quot;/&gt;&lt;property id=&quot;20300&quot; value=&quot;Slide 123 - &amp;quot;Comparative&amp;quot;&quot;/&gt;&lt;property id=&quot;20307&quot; value=&quot;420&quot;/&gt;&lt;/object&gt;&lt;object type=&quot;3&quot; unique_id=&quot;10118&quot;&gt;&lt;property id=&quot;20148&quot; value=&quot;5&quot;/&gt;&lt;property id=&quot;20300&quot; value=&quot;Slide 124 - &amp;quot;Comparative grid&amp;quot;&quot;/&gt;&lt;property id=&quot;20307&quot; value=&quot;421&quot;/&gt;&lt;/object&gt;&lt;object type=&quot;3&quot; unique_id=&quot;10119&quot;&gt;&lt;property id=&quot;20148&quot; value=&quot;5&quot;/&gt;&lt;property id=&quot;20300&quot; value=&quot;Slide 125 - &amp;quot;Milestone tracker vertical&amp;quot;&quot;/&gt;&lt;property id=&quot;20307&quot; value=&quot;422&quot;/&gt;&lt;/object&gt;&lt;object type=&quot;3&quot; unique_id=&quot;10120&quot;&gt;&lt;property id=&quot;20148&quot; value=&quot;5&quot;/&gt;&lt;property id=&quot;20300&quot; value=&quot;Slide 126 - &amp;quot;Photo A grid&amp;quot;&quot;/&gt;&lt;property id=&quot;20307&quot; value=&quot;423&quot;/&gt;&lt;/object&gt;&lt;object type=&quot;3&quot; unique_id=&quot;10121&quot;&gt;&lt;property id=&quot;20148&quot; value=&quot;5&quot;/&gt;&lt;property id=&quot;20300&quot; value=&quot;Slide 127 - &amp;quot;Photo primary 5 grid&amp;quot;&quot;/&gt;&lt;property id=&quot;20307&quot; value=&quot;424&quot;/&gt;&lt;/object&gt;&lt;object type=&quot;3&quot; unique_id=&quot;10122&quot;&gt;&lt;property id=&quot;20148&quot; value=&quot;5&quot;/&gt;&lt;property id=&quot;20300&quot; value=&quot;Slide 128 - &amp;quot;Photo B&amp;quot;&quot;/&gt;&lt;property id=&quot;20307&quot; value=&quot;425&quot;/&gt;&lt;/object&gt;&lt;object type=&quot;3&quot; unique_id=&quot;10123&quot;&gt;&lt;property id=&quot;20148&quot; value=&quot;5&quot;/&gt;&lt;property id=&quot;20300&quot; value=&quot;Slide 129 - &amp;quot;Photo B – drill-down&amp;quot;&quot;/&gt;&lt;property id=&quot;20307&quot; value=&quot;426&quot;/&gt;&lt;/object&gt;&lt;object type=&quot;3&quot; unique_id=&quot;10124&quot;&gt;&lt;property id=&quot;20148&quot; value=&quot;5&quot;/&gt;&lt;property id=&quot;20300&quot; value=&quot;Slide 130 - &amp;quot;Photo C – drill-down&amp;quot;&quot;/&gt;&lt;property id=&quot;20307&quot; value=&quot;427&quot;/&gt;&lt;/object&gt;&lt;object type=&quot;3&quot; unique_id=&quot;10125&quot;&gt;&lt;property id=&quot;20148&quot; value=&quot;5&quot;/&gt;&lt;property id=&quot;20300&quot; value=&quot;Slide 131 - &amp;quot;Editable map&amp;quot;&quot;/&gt;&lt;property id=&quot;20307&quot; value=&quot;428&quot;/&gt;&lt;/object&gt;&lt;object type=&quot;3&quot; unique_id=&quot;10126&quot;&gt;&lt;property id=&quot;20148&quot; value=&quot;5&quot;/&gt;&lt;property id=&quot;20300&quot; value=&quot;Slide 132 - &amp;quot;Africa and  Middle East&amp;quot;&quot;/&gt;&lt;property id=&quot;20307&quot; value=&quot;429&quot;/&gt;&lt;/object&gt;&lt;object type=&quot;3&quot; unique_id=&quot;10127&quot;&gt;&lt;property id=&quot;20148&quot; value=&quot;5&quot;/&gt;&lt;property id=&quot;20300&quot; value=&quot;Slide 133 - &amp;quot;Asia&amp;quot;&quot;/&gt;&lt;property id=&quot;20307&quot; value=&quot;430&quot;/&gt;&lt;/object&gt;&lt;object type=&quot;3&quot; unique_id=&quot;10128&quot;&gt;&lt;property id=&quot;20148&quot; value=&quot;5&quot;/&gt;&lt;property id=&quot;20300&quot; value=&quot;Slide 134 - &amp;quot;Europe&amp;quot;&quot;/&gt;&lt;property id=&quot;20307&quot; value=&quot;431&quot;/&gt;&lt;/object&gt;&lt;object type=&quot;3&quot; unique_id=&quot;10129&quot;&gt;&lt;property id=&quot;20148&quot; value=&quot;5&quot;/&gt;&lt;property id=&quot;20300&quot; value=&quot;Slide 135 - &amp;quot;Mexico and Latin America&amp;quot;&quot;/&gt;&lt;property id=&quot;20307&quot; value=&quot;432&quot;/&gt;&lt;/object&gt;&lt;object type=&quot;3&quot; unique_id=&quot;10130&quot;&gt;&lt;property id=&quot;20148&quot; value=&quot;5&quot;/&gt;&lt;property id=&quot;20300&quot; value=&quot;Slide 136 - &amp;quot;North America&amp;quot;&quot;/&gt;&lt;property id=&quot;20307&quot; value=&quot;433&quot;/&gt;&lt;/object&gt;&lt;object type=&quot;3&quot; unique_id=&quot;10131&quot;&gt;&lt;property id=&quot;20148&quot; value=&quot;5&quot;/&gt;&lt;property id=&quot;20300&quot; value=&quot;Slide 137 - &amp;quot;Russia&amp;quot;&quot;/&gt;&lt;property id=&quot;20307&quot; value=&quot;434&quot;/&gt;&lt;/object&gt;&lt;object type=&quot;3&quot; unique_id=&quot;10132&quot;&gt;&lt;property id=&quot;20148&quot; value=&quot;5&quot;/&gt;&lt;property id=&quot;20300&quot; value=&quot;Slide 138 - &amp;quot;South America&amp;quot;&quot;/&gt;&lt;property id=&quot;20307&quot; value=&quot;435&quot;/&gt;&lt;/object&gt;&lt;object type=&quot;3&quot; unique_id=&quot;10133&quot;&gt;&lt;property id=&quot;20148&quot; value=&quot;5&quot;/&gt;&lt;property id=&quot;20300&quot; value=&quot;Slide 139 - &amp;quot;Australia and  South Pacific&amp;quot;&quot;/&gt;&lt;property id=&quot;20307&quot; value=&quot;436&quot;/&gt;&lt;/object&gt;&lt;object type=&quot;3&quot; unique_id=&quot;10134&quot;&gt;&lt;property id=&quot;20148&quot; value=&quot;5&quot;/&gt;&lt;property id=&quot;20300&quot; value=&quot;Slide 140 - &amp;quot;USA&amp;quot;&quot;/&gt;&lt;property id=&quot;20307&quot; value=&quot;437&quot;/&gt;&lt;/object&gt;&lt;object type=&quot;3&quot; unique_id=&quot;10537&quot;&gt;&lt;property id=&quot;20148&quot; value=&quot;5&quot;/&gt;&lt;property id=&quot;20300&quot; value=&quot;Slide 26 - &amp;quot;Cisco Grey (Glyph) cloud icons&amp;quot;&quot;/&gt;&lt;property id=&quot;20307&quot; value=&quot;440&quot;/&gt;&lt;/object&gt;&lt;object type=&quot;3&quot; unique_id=&quot;10538&quot;&gt;&lt;property id=&quot;20148&quot; value=&quot;5&quot;/&gt;&lt;property id=&quot;20300&quot; value=&quot;Slide 27 - &amp;quot;Cisco Grey (Glyph) cloud icons&amp;quot;&quot;/&gt;&lt;property id=&quot;20307&quot; value=&quot;441&quot;/&gt;&lt;/object&gt;&lt;object type=&quot;3&quot; unique_id=&quot;10539&quot;&gt;&lt;property id=&quot;20148&quot; value=&quot;5&quot;/&gt;&lt;property id=&quot;20300&quot; value=&quot;Slide 32 - &amp;quot;Cisco Grey (Glyph) services icons&amp;quot;&quot;/&gt;&lt;property id=&quot;20307&quot; value=&quot;438&quot;/&gt;&lt;/object&gt;&lt;object type=&quot;3&quot; unique_id=&quot;10540&quot;&gt;&lt;property id=&quot;20148&quot; value=&quot;5&quot;/&gt;&lt;property id=&quot;20300&quot; value=&quot;Slide 33 - &amp;quot;Cisco Grey (Glyph) services icons&amp;quot;&quot;/&gt;&lt;property id=&quot;20307&quot; value=&quot;439&quot;/&gt;&lt;/object&gt;&lt;object type=&quot;3&quot; unique_id=&quot;11507&quot;&gt;&lt;property id=&quot;20148&quot; value=&quot;5&quot;/&gt;&lt;property id=&quot;20300&quot; value=&quot;Slide 19 - &amp;quot;Cisco Grey (Glyph) icons&amp;quot;&quot;/&gt;&lt;property id=&quot;20307&quot; value=&quot;442&quot;/&gt;&lt;/object&gt;&lt;object type=&quot;3&quot; unique_id=&quot;11508&quot;&gt;&lt;property id=&quot;20148&quot; value=&quot;5&quot;/&gt;&lt;property id=&quot;20300&quot; value=&quot;Slide 20 - &amp;quot;Cisco Grey (Glyph) icons&amp;quot;&quot;/&gt;&lt;property id=&quot;20307&quot; value=&quot;443&quot;/&gt;&lt;/object&gt;&lt;object type=&quot;3&quot; unique_id=&quot;11509&quot;&gt;&lt;property id=&quot;20148&quot; value=&quot;5&quot;/&gt;&lt;property id=&quot;20300&quot; value=&quot;Slide 21 - &amp;quot;Cisco Grey (Glyph) icons&amp;quot;&quot;/&gt;&lt;property id=&quot;20307&quot; value=&quot;444&quot;/&gt;&lt;/object&gt;&lt;object type=&quot;3&quot; unique_id=&quot;11934&quot;&gt;&lt;property id=&quot;20148&quot; value=&quot;5&quot;/&gt;&lt;property id=&quot;20300&quot; value=&quot;Slide 2 - &amp;quot;Please read&amp;quot;&quot;/&gt;&lt;property id=&quot;20307&quot; value=&quot;445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64066</TotalTime>
  <Words>96</Words>
  <Application>Microsoft Macintosh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CiscoSansTT ExtraLight</vt:lpstr>
      <vt:lpstr>CiscoSansTT Thin</vt:lpstr>
      <vt:lpstr>CiscoScreen</vt:lpstr>
      <vt:lpstr>Tipo de letra del sistema Fina</vt:lpstr>
      <vt:lpstr>Blue theme 2015 16x9</vt:lpstr>
      <vt:lpstr>PowerPoint Presentation</vt:lpstr>
      <vt:lpstr>Cisco Trusted Root Stores</vt:lpstr>
      <vt:lpstr>PowerPoint Presentation</vt:lpstr>
    </vt:vector>
  </TitlesOfParts>
  <Company>NDS Limited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spius@cisco.com</dc:creator>
  <cp:lastModifiedBy>J.P. Hamilton (johamilt)</cp:lastModifiedBy>
  <cp:revision>989</cp:revision>
  <cp:lastPrinted>2016-04-29T20:31:14Z</cp:lastPrinted>
  <dcterms:created xsi:type="dcterms:W3CDTF">2014-07-09T19:55:36Z</dcterms:created>
  <dcterms:modified xsi:type="dcterms:W3CDTF">2018-06-06T08:42:39Z</dcterms:modified>
</cp:coreProperties>
</file>