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DB47C-9A18-5BDA-5FBC-6BC9B8E46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766C98-6688-09FA-E3DD-83E2FF3E1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F355DA-723A-5D73-728D-ED531568A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29/09/2023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F7EFCA-91A6-E55B-9F60-79971991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BAFD4D-F905-1D28-4B81-ED89E791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65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ACECE-C23C-F973-5885-BB70FD47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E7089A-6D8C-4C59-0FB0-524152141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D30BED-37D7-27DC-C8CB-2A3D219E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29/09/2023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E56F9B-EC0C-B531-3C82-0899AEEB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B8D1A-E66C-8DED-E66E-C3F3BCBB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69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E66771-3AC7-9BED-2172-C9107D621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45F117-625D-685E-8F08-92A5FE2C5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7349B3-B34E-0A0B-2E13-246DCD27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29/09/2023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A5DCF4-6B3D-D4E0-0675-E55AC538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20F49B-C470-720E-F9E6-8ACCA010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536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D3D98-50B4-3209-AE05-5E7F77FA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D6C11C-163C-56E7-948A-D5CEE2BA3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C119CE-B0A0-A7F8-A66C-EAD1DB43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29/09/2023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98FBB1-7280-B5A3-3617-FA8D15EE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21EB77-42E5-BF43-159B-45445B92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01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285A1-DE4B-D53F-D227-12F632190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D5BCC0-41E2-9DC1-7F90-259428734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58D453-A6E2-902A-BD12-DFEC8531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29/09/2023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D316D4-9CC0-72BF-A9CD-DAF2F873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21B6F0-231F-79EC-BA5F-DEB4A323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71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FB6F9-F8EF-B188-E820-BA800394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BC208C-FA83-26EC-DBCD-DEFE4073D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95E2E4-9DFA-1420-7378-9725E3163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4CBA0D-1A81-5CEE-4F98-BFA3409C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29/09/2023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B78D6D-648E-EAE6-296A-3916D0A5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B07F07-7EE8-EAA4-E3B0-7619B75D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37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E3791-8F5F-B765-9471-45A21CA0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D9F256-6BA1-CF30-1B5C-45B60BD8D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758EC1-0228-AAD1-4385-6A9624D72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13AFB2-C74F-F3CD-D3FD-3A77CB91A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11063F-78C9-ECE2-7863-34E1FE7B7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95CD185-194B-DC88-C42D-7493B09B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29/09/2023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24C9B2E-D29D-681C-A733-C16E95A7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268A963-41B3-60F9-FA35-F682B7253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010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5BCBB-48FD-2336-2250-3DD2D8FF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5EDE074-604B-A01D-CAC7-79A50FA9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29/09/2023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1C40B8-0B06-8A05-2224-C9319CD9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CCE633-5BF7-26A7-794D-79B8E7EA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204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58FEEE1-84F2-9134-5DCA-395C4EE5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29/09/2023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C4EEED-4E77-2B18-4485-26B0E4FC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61123F-E8DB-E9D3-2C04-865CBAF2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438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2A705-8D04-5B2D-3845-0D31D984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9755D6-1FB3-412F-92D7-611AD7935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DAB944-3524-DF64-DCA3-E0333C367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283FC1-7977-292A-6F35-0EC68BF5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29/09/2023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72F386-0E6D-ADBF-BFAA-A5D83050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06E397-1E3B-60F9-D7E1-A85DD784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24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D8329-9186-819F-ADD6-138077FA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8A4F88-4892-B98D-6C09-C10F29ECD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A5DB37-ABD8-469D-238B-3527680F4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63CA8B-B4AE-B9B4-7792-CCCD209F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C848F-FE57-4E7F-ADAE-0D87BBCC41AD}" type="datetimeFigureOut">
              <a:rPr lang="es-ES" smtClean="0"/>
              <a:t>29/09/2023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18A57F-4CC3-A507-8553-610330A1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85FA9D-5309-453B-F090-7E512962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435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3AA9E13-4BAC-DD1A-7C8F-FEF882EA0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371D54-0334-6F68-FFDD-CF7E213DC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98D25D-499A-0E29-C034-8187C4966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C848F-FE57-4E7F-ADAE-0D87BBCC41AD}" type="datetimeFigureOut">
              <a:rPr lang="es-ES" smtClean="0"/>
              <a:t>29/09/2023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4E02AF-891B-E4DA-C30B-18871A3CB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A6B1A2-4697-1AAF-BBA6-77C257428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75E90-7420-4136-9D47-72BC2B6F6A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549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D50A4C-B139-8F4B-A580-910413F42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s-ES" sz="4000" dirty="0">
                <a:solidFill>
                  <a:schemeClr val="tx2"/>
                </a:solidFill>
              </a:rPr>
              <a:t>CABF SCWG Agenda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1705F8-29EE-60AD-C3ED-16ADC5131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1" y="4171528"/>
            <a:ext cx="9163757" cy="450447"/>
          </a:xfrm>
        </p:spPr>
        <p:txBody>
          <a:bodyPr anchor="ctr">
            <a:normAutofit/>
          </a:bodyPr>
          <a:lstStyle/>
          <a:p>
            <a:r>
              <a:rPr lang="es-ES" sz="2000" dirty="0">
                <a:solidFill>
                  <a:schemeClr val="tx2"/>
                </a:solidFill>
              </a:rPr>
              <a:t>F2F Meeting 60 – Portsmouth, NH, USA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CAB Forum">
            <a:extLst>
              <a:ext uri="{FF2B5EF4-FFF2-40B4-BE49-F238E27FC236}">
                <a16:creationId xmlns:a16="http://schemas.microsoft.com/office/drawing/2014/main" id="{D5DADF7A-9D67-8DCA-4326-D246660B7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342" y="480410"/>
            <a:ext cx="11525864" cy="251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845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103CBCC-C54A-75D9-5F8B-98AE9FFCF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tx2"/>
                </a:solidFill>
              </a:rPr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AC88C-0F47-DEE8-8879-BF5E41C80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s-ES" sz="1800" dirty="0" err="1">
                <a:solidFill>
                  <a:schemeClr val="tx2"/>
                </a:solidFill>
              </a:rPr>
              <a:t>Summary</a:t>
            </a:r>
            <a:r>
              <a:rPr lang="es-ES" sz="1800" dirty="0">
                <a:solidFill>
                  <a:schemeClr val="tx2"/>
                </a:solidFill>
              </a:rPr>
              <a:t> (5-10 minutes)</a:t>
            </a:r>
          </a:p>
          <a:p>
            <a:r>
              <a:rPr lang="es-ES" sz="1800" dirty="0" err="1">
                <a:solidFill>
                  <a:schemeClr val="tx2"/>
                </a:solidFill>
              </a:rPr>
              <a:t>Ballots</a:t>
            </a:r>
            <a:r>
              <a:rPr lang="es-ES" sz="1800" dirty="0">
                <a:solidFill>
                  <a:schemeClr val="tx2"/>
                </a:solidFill>
              </a:rPr>
              <a:t> (15-20 minutes)</a:t>
            </a:r>
          </a:p>
          <a:p>
            <a:pPr lvl="1"/>
            <a:r>
              <a:rPr lang="es-ES" sz="1800" dirty="0">
                <a:solidFill>
                  <a:schemeClr val="tx2"/>
                </a:solidFill>
              </a:rPr>
              <a:t>SC66: </a:t>
            </a:r>
            <a:r>
              <a:rPr lang="es-ES" sz="1800" dirty="0" err="1">
                <a:solidFill>
                  <a:schemeClr val="tx2"/>
                </a:solidFill>
              </a:rPr>
              <a:t>Fall</a:t>
            </a:r>
            <a:r>
              <a:rPr lang="es-ES" sz="1800" dirty="0">
                <a:solidFill>
                  <a:schemeClr val="tx2"/>
                </a:solidFill>
              </a:rPr>
              <a:t> 2023 </a:t>
            </a:r>
            <a:r>
              <a:rPr lang="es-ES" sz="1800" dirty="0" err="1">
                <a:solidFill>
                  <a:schemeClr val="tx2"/>
                </a:solidFill>
              </a:rPr>
              <a:t>cleanup</a:t>
            </a:r>
            <a:r>
              <a:rPr lang="es-ES" sz="1800" dirty="0">
                <a:solidFill>
                  <a:schemeClr val="tx2"/>
                </a:solidFill>
              </a:rPr>
              <a:t> (</a:t>
            </a:r>
            <a:r>
              <a:rPr lang="es-ES" sz="1800" dirty="0" err="1">
                <a:solidFill>
                  <a:schemeClr val="tx2"/>
                </a:solidFill>
              </a:rPr>
              <a:t>under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discussion</a:t>
            </a:r>
            <a:r>
              <a:rPr lang="es-ES" sz="1800" dirty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es-ES" sz="1800" dirty="0">
                <a:solidFill>
                  <a:schemeClr val="tx2"/>
                </a:solidFill>
              </a:rPr>
              <a:t>SC65: </a:t>
            </a:r>
            <a:r>
              <a:rPr lang="es-ES" sz="1800" dirty="0" err="1">
                <a:solidFill>
                  <a:schemeClr val="tx2"/>
                </a:solidFill>
              </a:rPr>
              <a:t>EVGs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into</a:t>
            </a:r>
            <a:r>
              <a:rPr lang="es-ES" sz="1800" dirty="0">
                <a:solidFill>
                  <a:schemeClr val="tx2"/>
                </a:solidFill>
              </a:rPr>
              <a:t> RFC3647 </a:t>
            </a:r>
            <a:r>
              <a:rPr lang="es-ES" sz="1800" dirty="0" err="1">
                <a:solidFill>
                  <a:schemeClr val="tx2"/>
                </a:solidFill>
              </a:rPr>
              <a:t>format</a:t>
            </a:r>
            <a:endParaRPr lang="es-ES" sz="1800" dirty="0">
              <a:solidFill>
                <a:schemeClr val="tx2"/>
              </a:solidFill>
            </a:endParaRPr>
          </a:p>
          <a:p>
            <a:pPr lvl="1"/>
            <a:r>
              <a:rPr lang="es-ES" sz="1800" dirty="0">
                <a:solidFill>
                  <a:schemeClr val="tx2"/>
                </a:solidFill>
              </a:rPr>
              <a:t>SCXX: </a:t>
            </a:r>
            <a:r>
              <a:rPr lang="es-ES" sz="1800" dirty="0" err="1">
                <a:solidFill>
                  <a:schemeClr val="tx2"/>
                </a:solidFill>
              </a:rPr>
              <a:t>Subscriber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agreement</a:t>
            </a:r>
            <a:r>
              <a:rPr lang="es-ES" sz="1800" dirty="0">
                <a:solidFill>
                  <a:schemeClr val="tx2"/>
                </a:solidFill>
              </a:rPr>
              <a:t> and </a:t>
            </a:r>
            <a:r>
              <a:rPr lang="es-ES" sz="1800" dirty="0" err="1">
                <a:solidFill>
                  <a:schemeClr val="tx2"/>
                </a:solidFill>
              </a:rPr>
              <a:t>terms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of</a:t>
            </a:r>
            <a:r>
              <a:rPr lang="es-ES" sz="1800" dirty="0">
                <a:solidFill>
                  <a:schemeClr val="tx2"/>
                </a:solidFill>
              </a:rPr>
              <a:t> use</a:t>
            </a:r>
          </a:p>
          <a:p>
            <a:pPr marL="228600" lvl="1">
              <a:spcBef>
                <a:spcPts val="1000"/>
              </a:spcBef>
            </a:pPr>
            <a:r>
              <a:rPr lang="es-ES" sz="1800" dirty="0">
                <a:solidFill>
                  <a:schemeClr val="tx2"/>
                </a:solidFill>
              </a:rPr>
              <a:t>SCWG </a:t>
            </a:r>
            <a:r>
              <a:rPr lang="es-ES" sz="1800" dirty="0" err="1">
                <a:solidFill>
                  <a:schemeClr val="tx2"/>
                </a:solidFill>
              </a:rPr>
              <a:t>charter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update</a:t>
            </a:r>
            <a:r>
              <a:rPr lang="es-ES" sz="1800" dirty="0">
                <a:solidFill>
                  <a:schemeClr val="tx2"/>
                </a:solidFill>
              </a:rPr>
              <a:t> (15-20 minutes)</a:t>
            </a:r>
          </a:p>
          <a:p>
            <a:pPr marL="228600" lvl="1">
              <a:spcBef>
                <a:spcPts val="1000"/>
              </a:spcBef>
            </a:pPr>
            <a:r>
              <a:rPr lang="es-ES" sz="1800" dirty="0">
                <a:solidFill>
                  <a:schemeClr val="tx2"/>
                </a:solidFill>
              </a:rPr>
              <a:t>GitHub open </a:t>
            </a:r>
            <a:r>
              <a:rPr lang="es-ES" sz="1800" dirty="0" err="1">
                <a:solidFill>
                  <a:schemeClr val="tx2"/>
                </a:solidFill>
              </a:rPr>
              <a:t>issues</a:t>
            </a:r>
            <a:r>
              <a:rPr lang="es-ES" sz="1800" dirty="0">
                <a:solidFill>
                  <a:schemeClr val="tx2"/>
                </a:solidFill>
              </a:rPr>
              <a:t> (20-25 minutes) (</a:t>
            </a:r>
            <a:r>
              <a:rPr lang="es-ES" sz="1800" dirty="0" err="1">
                <a:solidFill>
                  <a:schemeClr val="tx2"/>
                </a:solidFill>
              </a:rPr>
              <a:t>year</a:t>
            </a:r>
            <a:r>
              <a:rPr lang="es-ES" sz="1800" dirty="0">
                <a:solidFill>
                  <a:schemeClr val="tx2"/>
                </a:solidFill>
              </a:rPr>
              <a:t> 2020)</a:t>
            </a:r>
          </a:p>
          <a:p>
            <a:pPr marL="685800" lvl="2">
              <a:spcBef>
                <a:spcPts val="1000"/>
              </a:spcBef>
            </a:pPr>
            <a:r>
              <a:rPr lang="es-ES" sz="1400" dirty="0" err="1">
                <a:solidFill>
                  <a:schemeClr val="tx2"/>
                </a:solidFill>
              </a:rPr>
              <a:t>BRs</a:t>
            </a:r>
            <a:r>
              <a:rPr lang="es-ES" sz="1400" dirty="0">
                <a:solidFill>
                  <a:schemeClr val="tx2"/>
                </a:solidFill>
              </a:rPr>
              <a:t>: 154, 160, 180, 186, 187, 196, 201, 229</a:t>
            </a:r>
          </a:p>
          <a:p>
            <a:pPr marL="685800" lvl="2">
              <a:spcBef>
                <a:spcPts val="1000"/>
              </a:spcBef>
            </a:pPr>
            <a:r>
              <a:rPr lang="es-ES" sz="1400" dirty="0" err="1">
                <a:solidFill>
                  <a:schemeClr val="tx2"/>
                </a:solidFill>
              </a:rPr>
              <a:t>EVGs</a:t>
            </a:r>
            <a:r>
              <a:rPr lang="es-ES" sz="1400" dirty="0">
                <a:solidFill>
                  <a:schemeClr val="tx2"/>
                </a:solidFill>
              </a:rPr>
              <a:t>: 181, 193</a:t>
            </a:r>
          </a:p>
          <a:p>
            <a:pPr marL="228600" lvl="1">
              <a:spcBef>
                <a:spcPts val="1000"/>
              </a:spcBef>
            </a:pPr>
            <a:r>
              <a:rPr lang="es-ES" sz="1800" dirty="0" err="1">
                <a:solidFill>
                  <a:schemeClr val="tx2"/>
                </a:solidFill>
              </a:rPr>
              <a:t>Logging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requirements</a:t>
            </a:r>
            <a:r>
              <a:rPr lang="es-ES" sz="1800" dirty="0">
                <a:solidFill>
                  <a:schemeClr val="tx2"/>
                </a:solidFill>
              </a:rPr>
              <a:t> (10-15 minutes)</a:t>
            </a:r>
          </a:p>
          <a:p>
            <a:pPr marL="228600" lvl="1">
              <a:spcBef>
                <a:spcPts val="1000"/>
              </a:spcBef>
            </a:pPr>
            <a:r>
              <a:rPr lang="es-ES" sz="1800" dirty="0" err="1">
                <a:solidFill>
                  <a:schemeClr val="tx2"/>
                </a:solidFill>
              </a:rPr>
              <a:t>Other</a:t>
            </a:r>
            <a:r>
              <a:rPr lang="es-ES" sz="1800" dirty="0">
                <a:solidFill>
                  <a:schemeClr val="tx2"/>
                </a:solidFill>
              </a:rPr>
              <a:t> </a:t>
            </a:r>
            <a:r>
              <a:rPr lang="es-ES" sz="1800" dirty="0" err="1">
                <a:solidFill>
                  <a:schemeClr val="tx2"/>
                </a:solidFill>
              </a:rPr>
              <a:t>items</a:t>
            </a:r>
            <a:r>
              <a:rPr lang="es-ES" sz="1800" dirty="0">
                <a:solidFill>
                  <a:schemeClr val="tx2"/>
                </a:solidFill>
              </a:rPr>
              <a:t> (5-10 minutes)</a:t>
            </a:r>
          </a:p>
          <a:p>
            <a:pPr marL="685800" lvl="2">
              <a:spcBef>
                <a:spcPts val="1000"/>
              </a:spcBef>
            </a:pPr>
            <a:r>
              <a:rPr lang="es-ES" sz="1400" dirty="0" err="1">
                <a:solidFill>
                  <a:schemeClr val="tx2"/>
                </a:solidFill>
              </a:rPr>
              <a:t>Revocation</a:t>
            </a:r>
            <a:endParaRPr lang="es-ES" sz="1400" dirty="0">
              <a:solidFill>
                <a:schemeClr val="tx2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s-ES" sz="1800" dirty="0">
              <a:solidFill>
                <a:schemeClr val="tx2"/>
              </a:solidFill>
            </a:endParaRPr>
          </a:p>
          <a:p>
            <a:pPr lvl="1"/>
            <a:endParaRPr lang="es-E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94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99</Words>
  <Application>Microsoft Office PowerPoint</Application>
  <PresentationFormat>Panorámica</PresentationFormat>
  <Paragraphs>15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CABF SCWG Agenda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CABF SCWG summary</dc:title>
  <dc:creator>Inigo Barreira</dc:creator>
  <cp:lastModifiedBy>Inigo Barreira</cp:lastModifiedBy>
  <cp:revision>16</cp:revision>
  <dcterms:created xsi:type="dcterms:W3CDTF">2023-02-13T10:39:18Z</dcterms:created>
  <dcterms:modified xsi:type="dcterms:W3CDTF">2023-09-29T09:40:10Z</dcterms:modified>
</cp:coreProperties>
</file>