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545" r:id="rId2"/>
    <p:sldId id="663" r:id="rId3"/>
    <p:sldId id="667" r:id="rId4"/>
    <p:sldId id="668" r:id="rId5"/>
    <p:sldId id="664" r:id="rId6"/>
    <p:sldId id="665" r:id="rId7"/>
    <p:sldId id="666" r:id="rId8"/>
    <p:sldId id="662"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ds Henriksveen" initials="mhe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2C27"/>
    <a:srgbClr val="EF472F"/>
    <a:srgbClr val="4E7C9C"/>
    <a:srgbClr val="005173"/>
    <a:srgbClr val="A2B9CE"/>
    <a:srgbClr val="333333"/>
    <a:srgbClr val="D7E0EA"/>
    <a:srgbClr val="909090"/>
    <a:srgbClr val="11384F"/>
    <a:srgbClr val="3D5E7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9791" autoAdjust="0"/>
  </p:normalViewPr>
  <p:slideViewPr>
    <p:cSldViewPr>
      <p:cViewPr>
        <p:scale>
          <a:sx n="110" d="100"/>
          <a:sy n="110" d="100"/>
        </p:scale>
        <p:origin x="-72" y="-144"/>
      </p:cViewPr>
      <p:guideLst>
        <p:guide orient="horz" pos="1620"/>
        <p:guide pos="2880"/>
      </p:guideLst>
    </p:cSldViewPr>
  </p:slideViewPr>
  <p:outlineViewPr>
    <p:cViewPr>
      <p:scale>
        <a:sx n="33" d="100"/>
        <a:sy n="33" d="100"/>
      </p:scale>
      <p:origin x="0" y="19616"/>
    </p:cViewPr>
  </p:outlineViewPr>
  <p:notesTextViewPr>
    <p:cViewPr>
      <p:scale>
        <a:sx n="1" d="1"/>
        <a:sy n="1" d="1"/>
      </p:scale>
      <p:origin x="0" y="0"/>
    </p:cViewPr>
  </p:notesTextViewPr>
  <p:sorterViewPr>
    <p:cViewPr>
      <p:scale>
        <a:sx n="89" d="100"/>
        <a:sy n="89" d="100"/>
      </p:scale>
      <p:origin x="0" y="0"/>
    </p:cViewPr>
  </p:sorterViewPr>
  <p:notesViewPr>
    <p:cSldViewPr>
      <p:cViewPr varScale="1">
        <p:scale>
          <a:sx n="53" d="100"/>
          <a:sy n="53" d="100"/>
        </p:scale>
        <p:origin x="-295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latin typeface="Arial"/>
              </a:rPr>
              <a:pPr/>
              <a:t>5/26/2016</a:t>
            </a:fld>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latin typeface="Arial"/>
              </a:rPr>
              <a:pPr/>
              <a:t>‹#›</a:t>
            </a:fld>
            <a:endParaRPr lang="en-US" dirty="0">
              <a:latin typeface="Arial"/>
            </a:endParaRPr>
          </a:p>
        </p:txBody>
      </p:sp>
    </p:spTree>
    <p:extLst>
      <p:ext uri="{BB962C8B-B14F-4D97-AF65-F5344CB8AC3E}">
        <p14:creationId xmlns="" xmlns:p14="http://schemas.microsoft.com/office/powerpoint/2010/main" val="1789662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JM"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7D7D0FC4-79A4-4CD6-9D21-6D2AFDDF42EC}" type="datetimeFigureOut">
              <a:rPr lang="en-JM" smtClean="0"/>
              <a:pPr/>
              <a:t>26/05/2016</a:t>
            </a:fld>
            <a:endParaRPr lang="en-JM"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JM"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JM"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JM"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FEA829E4-7B8F-48ED-BCF8-1C0A3C644052}" type="slidenum">
              <a:rPr lang="en-JM" smtClean="0"/>
              <a:pPr/>
              <a:t>‹#›</a:t>
            </a:fld>
            <a:endParaRPr lang="en-JM" dirty="0"/>
          </a:p>
        </p:txBody>
      </p:sp>
    </p:spTree>
    <p:extLst>
      <p:ext uri="{BB962C8B-B14F-4D97-AF65-F5344CB8AC3E}">
        <p14:creationId xmlns="" xmlns:p14="http://schemas.microsoft.com/office/powerpoint/2010/main" val="487037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0" y="0"/>
            <a:ext cx="9144000" cy="516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dirty="0"/>
          </a:p>
        </p:txBody>
      </p:sp>
      <p:pic>
        <p:nvPicPr>
          <p:cNvPr id="10" name="Picture 9" descr="buypass-ppt-forside-16_9-v3.pdf"/>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9050"/>
            <a:ext cx="9144000" cy="5143500"/>
          </a:xfrm>
          <a:prstGeom prst="rect">
            <a:avLst/>
          </a:prstGeom>
        </p:spPr>
      </p:pic>
      <p:sp>
        <p:nvSpPr>
          <p:cNvPr id="7" name="Title 1"/>
          <p:cNvSpPr>
            <a:spLocks noGrp="1"/>
          </p:cNvSpPr>
          <p:nvPr>
            <p:ph type="title"/>
          </p:nvPr>
        </p:nvSpPr>
        <p:spPr>
          <a:xfrm>
            <a:off x="685800" y="1581150"/>
            <a:ext cx="5449887" cy="1066800"/>
          </a:xfrm>
        </p:spPr>
        <p:txBody>
          <a:bodyPr anchor="b" anchorCtr="0">
            <a:normAutofit/>
          </a:bodyPr>
          <a:lstStyle>
            <a:lvl1pPr algn="l">
              <a:defRPr sz="2800" b="0" cap="none"/>
            </a:lvl1pPr>
          </a:lstStyle>
          <a:p>
            <a:r>
              <a:rPr lang="en-US" smtClean="0"/>
              <a:t>Click to edit Master title style</a:t>
            </a:r>
            <a:endParaRPr lang="en-JM" dirty="0"/>
          </a:p>
        </p:txBody>
      </p:sp>
      <p:sp>
        <p:nvSpPr>
          <p:cNvPr id="8" name="Text Placeholder 2"/>
          <p:cNvSpPr>
            <a:spLocks noGrp="1"/>
          </p:cNvSpPr>
          <p:nvPr>
            <p:ph type="body" idx="1"/>
          </p:nvPr>
        </p:nvSpPr>
        <p:spPr>
          <a:xfrm>
            <a:off x="685800" y="3181350"/>
            <a:ext cx="5486400" cy="1219200"/>
          </a:xfrm>
        </p:spPr>
        <p:txBody>
          <a:bodyPr anchor="t" anchorCtr="0">
            <a:normAutofit/>
          </a:bodyPr>
          <a:lstStyle>
            <a:lvl1pPr marL="0" indent="0">
              <a:buNone/>
              <a:defRPr sz="1600">
                <a:solidFill>
                  <a:srgbClr val="3333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2"/>
          <p:cNvSpPr>
            <a:spLocks noGrp="1"/>
          </p:cNvSpPr>
          <p:nvPr>
            <p:ph type="body" idx="13"/>
          </p:nvPr>
        </p:nvSpPr>
        <p:spPr>
          <a:xfrm>
            <a:off x="6705600" y="2190750"/>
            <a:ext cx="1676400" cy="1371600"/>
          </a:xfrm>
        </p:spPr>
        <p:txBody>
          <a:bodyPr anchor="ctr" anchorCtr="0">
            <a:normAutofit/>
          </a:bodyPr>
          <a:lstStyle>
            <a:lvl1pPr marL="0" indent="0" algn="ctr">
              <a:buNone/>
              <a:defRPr sz="12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632533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2" name="Text Placeholder 11"/>
          <p:cNvSpPr>
            <a:spLocks noGrp="1"/>
          </p:cNvSpPr>
          <p:nvPr>
            <p:ph type="body" sz="quarter" idx="45"/>
          </p:nvPr>
        </p:nvSpPr>
        <p:spPr>
          <a:xfrm>
            <a:off x="1066800" y="2571750"/>
            <a:ext cx="2057400" cy="1981200"/>
          </a:xfrm>
        </p:spPr>
        <p:txBody>
          <a:bodyPr>
            <a:normAutofit/>
          </a:bodyPr>
          <a:lstStyle>
            <a:lvl1pPr marL="0" indent="0">
              <a:buNone/>
              <a:defRPr sz="1100">
                <a:solidFill>
                  <a:schemeClr val="tx1">
                    <a:lumMod val="65000"/>
                    <a:lumOff val="35000"/>
                  </a:schemeClr>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13" name="Text Placeholder 11"/>
          <p:cNvSpPr>
            <a:spLocks noGrp="1"/>
          </p:cNvSpPr>
          <p:nvPr>
            <p:ph type="body" sz="quarter" idx="46"/>
          </p:nvPr>
        </p:nvSpPr>
        <p:spPr>
          <a:xfrm>
            <a:off x="3581400" y="2571750"/>
            <a:ext cx="2057400" cy="1981200"/>
          </a:xfrm>
        </p:spPr>
        <p:txBody>
          <a:bodyPr>
            <a:normAutofit/>
          </a:bodyPr>
          <a:lstStyle>
            <a:lvl1pPr marL="0" indent="0">
              <a:buNone/>
              <a:defRPr sz="1100">
                <a:solidFill>
                  <a:schemeClr val="tx1">
                    <a:lumMod val="65000"/>
                    <a:lumOff val="35000"/>
                  </a:schemeClr>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6" name="Text Placeholder 11"/>
          <p:cNvSpPr>
            <a:spLocks noGrp="1"/>
          </p:cNvSpPr>
          <p:nvPr>
            <p:ph type="body" sz="quarter" idx="47"/>
          </p:nvPr>
        </p:nvSpPr>
        <p:spPr>
          <a:xfrm>
            <a:off x="6019800" y="2571750"/>
            <a:ext cx="2057400" cy="1981200"/>
          </a:xfrm>
        </p:spPr>
        <p:txBody>
          <a:bodyPr>
            <a:normAutofit/>
          </a:bodyPr>
          <a:lstStyle>
            <a:lvl1pPr marL="0" indent="0">
              <a:buNone/>
              <a:defRPr sz="1100">
                <a:solidFill>
                  <a:schemeClr val="tx1">
                    <a:lumMod val="65000"/>
                    <a:lumOff val="35000"/>
                  </a:schemeClr>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4" name="Text Placeholder 3"/>
          <p:cNvSpPr>
            <a:spLocks noGrp="1"/>
          </p:cNvSpPr>
          <p:nvPr>
            <p:ph type="body" sz="quarter" idx="48"/>
          </p:nvPr>
        </p:nvSpPr>
        <p:spPr>
          <a:xfrm>
            <a:off x="1066800" y="2343150"/>
            <a:ext cx="2057400" cy="457200"/>
          </a:xfrm>
        </p:spPr>
        <p:txBody>
          <a:bodyPr>
            <a:noAutofit/>
          </a:bodyPr>
          <a:lstStyle>
            <a:lvl1pPr marL="0" indent="0">
              <a:buNone/>
              <a:defRPr sz="1100" b="1">
                <a:solidFill>
                  <a:srgbClr val="005173"/>
                </a:solidFill>
                <a:latin typeface="Arial"/>
                <a:cs typeface="Arial"/>
              </a:defRPr>
            </a:lvl1pPr>
            <a:lvl2pPr marL="457200" indent="0">
              <a:buNone/>
              <a:defRPr sz="1100">
                <a:solidFill>
                  <a:srgbClr val="0070C0"/>
                </a:solidFill>
                <a:latin typeface="Roboto Condensed Bold"/>
                <a:cs typeface="Roboto Condensed Bold"/>
              </a:defRPr>
            </a:lvl2pPr>
            <a:lvl3pPr marL="914400" indent="0">
              <a:buNone/>
              <a:defRPr sz="1100">
                <a:solidFill>
                  <a:srgbClr val="0070C0"/>
                </a:solidFill>
                <a:latin typeface="Roboto Condensed Bold"/>
                <a:cs typeface="Roboto Condensed Bold"/>
              </a:defRPr>
            </a:lvl3pPr>
            <a:lvl4pPr marL="1371600" indent="0">
              <a:buNone/>
              <a:defRPr sz="1100">
                <a:solidFill>
                  <a:srgbClr val="0070C0"/>
                </a:solidFill>
                <a:latin typeface="Roboto Condensed Bold"/>
                <a:cs typeface="Roboto Condensed Bold"/>
              </a:defRPr>
            </a:lvl4pPr>
            <a:lvl5pPr marL="1828800" indent="0">
              <a:buNone/>
              <a:defRPr sz="1100">
                <a:solidFill>
                  <a:srgbClr val="0070C0"/>
                </a:solidFill>
                <a:latin typeface="Roboto Condensed Bold"/>
                <a:cs typeface="Roboto Condensed Bold"/>
              </a:defRPr>
            </a:lvl5pPr>
          </a:lstStyle>
          <a:p>
            <a:pPr lvl="0"/>
            <a:r>
              <a:rPr lang="en-US" smtClean="0"/>
              <a:t>Click to edit Master text styles</a:t>
            </a:r>
          </a:p>
        </p:txBody>
      </p:sp>
      <p:sp>
        <p:nvSpPr>
          <p:cNvPr id="14" name="Text Placeholder 3"/>
          <p:cNvSpPr>
            <a:spLocks noGrp="1"/>
          </p:cNvSpPr>
          <p:nvPr>
            <p:ph type="body" sz="quarter" idx="49"/>
          </p:nvPr>
        </p:nvSpPr>
        <p:spPr>
          <a:xfrm>
            <a:off x="3581400" y="2343150"/>
            <a:ext cx="2057400" cy="457200"/>
          </a:xfrm>
        </p:spPr>
        <p:txBody>
          <a:bodyPr>
            <a:noAutofit/>
          </a:bodyPr>
          <a:lstStyle>
            <a:lvl1pPr marL="0" indent="0">
              <a:buNone/>
              <a:defRPr sz="1100" b="1">
                <a:solidFill>
                  <a:srgbClr val="005173"/>
                </a:solidFill>
                <a:latin typeface="Arial"/>
                <a:cs typeface="Arial"/>
              </a:defRPr>
            </a:lvl1pPr>
            <a:lvl2pPr marL="457200" indent="0">
              <a:buNone/>
              <a:defRPr sz="1100">
                <a:solidFill>
                  <a:srgbClr val="0070C0"/>
                </a:solidFill>
                <a:latin typeface="Roboto Condensed Bold"/>
                <a:cs typeface="Roboto Condensed Bold"/>
              </a:defRPr>
            </a:lvl2pPr>
            <a:lvl3pPr marL="914400" indent="0">
              <a:buNone/>
              <a:defRPr sz="1100">
                <a:solidFill>
                  <a:srgbClr val="0070C0"/>
                </a:solidFill>
                <a:latin typeface="Roboto Condensed Bold"/>
                <a:cs typeface="Roboto Condensed Bold"/>
              </a:defRPr>
            </a:lvl3pPr>
            <a:lvl4pPr marL="1371600" indent="0">
              <a:buNone/>
              <a:defRPr sz="1100">
                <a:solidFill>
                  <a:srgbClr val="0070C0"/>
                </a:solidFill>
                <a:latin typeface="Roboto Condensed Bold"/>
                <a:cs typeface="Roboto Condensed Bold"/>
              </a:defRPr>
            </a:lvl4pPr>
            <a:lvl5pPr marL="1828800" indent="0">
              <a:buNone/>
              <a:defRPr sz="1100">
                <a:solidFill>
                  <a:srgbClr val="0070C0"/>
                </a:solidFill>
                <a:latin typeface="Roboto Condensed Bold"/>
                <a:cs typeface="Roboto Condensed Bold"/>
              </a:defRPr>
            </a:lvl5pPr>
          </a:lstStyle>
          <a:p>
            <a:pPr lvl="0"/>
            <a:r>
              <a:rPr lang="en-US" smtClean="0"/>
              <a:t>Click to edit Master text styles</a:t>
            </a:r>
          </a:p>
        </p:txBody>
      </p:sp>
      <p:sp>
        <p:nvSpPr>
          <p:cNvPr id="15" name="Text Placeholder 3"/>
          <p:cNvSpPr>
            <a:spLocks noGrp="1"/>
          </p:cNvSpPr>
          <p:nvPr>
            <p:ph type="body" sz="quarter" idx="50"/>
          </p:nvPr>
        </p:nvSpPr>
        <p:spPr>
          <a:xfrm>
            <a:off x="6019800" y="2343150"/>
            <a:ext cx="2057400" cy="457200"/>
          </a:xfrm>
        </p:spPr>
        <p:txBody>
          <a:bodyPr>
            <a:noAutofit/>
          </a:bodyPr>
          <a:lstStyle>
            <a:lvl1pPr marL="0" indent="0">
              <a:buNone/>
              <a:defRPr sz="1100" b="1">
                <a:solidFill>
                  <a:srgbClr val="005173"/>
                </a:solidFill>
                <a:latin typeface="Arial"/>
                <a:cs typeface="Arial"/>
              </a:defRPr>
            </a:lvl1pPr>
            <a:lvl2pPr marL="457200" indent="0">
              <a:buNone/>
              <a:defRPr sz="1100">
                <a:solidFill>
                  <a:srgbClr val="0070C0"/>
                </a:solidFill>
                <a:latin typeface="Roboto Condensed Bold"/>
                <a:cs typeface="Roboto Condensed Bold"/>
              </a:defRPr>
            </a:lvl2pPr>
            <a:lvl3pPr marL="914400" indent="0">
              <a:buNone/>
              <a:defRPr sz="1100">
                <a:solidFill>
                  <a:srgbClr val="0070C0"/>
                </a:solidFill>
                <a:latin typeface="Roboto Condensed Bold"/>
                <a:cs typeface="Roboto Condensed Bold"/>
              </a:defRPr>
            </a:lvl3pPr>
            <a:lvl4pPr marL="1371600" indent="0">
              <a:buNone/>
              <a:defRPr sz="1100">
                <a:solidFill>
                  <a:srgbClr val="0070C0"/>
                </a:solidFill>
                <a:latin typeface="Roboto Condensed Bold"/>
                <a:cs typeface="Roboto Condensed Bold"/>
              </a:defRPr>
            </a:lvl4pPr>
            <a:lvl5pPr marL="1828800" indent="0">
              <a:buNone/>
              <a:defRPr sz="1100">
                <a:solidFill>
                  <a:srgbClr val="0070C0"/>
                </a:solidFill>
                <a:latin typeface="Roboto Condensed Bold"/>
                <a:cs typeface="Roboto Condensed Bold"/>
              </a:defRPr>
            </a:lvl5pPr>
          </a:lstStyle>
          <a:p>
            <a:pPr lvl="0"/>
            <a:r>
              <a:rPr lang="en-US" smtClean="0"/>
              <a:t>Click to edit Master text styles</a:t>
            </a:r>
          </a:p>
        </p:txBody>
      </p:sp>
      <p:sp>
        <p:nvSpPr>
          <p:cNvPr id="16" name="Title 1"/>
          <p:cNvSpPr>
            <a:spLocks noGrp="1"/>
          </p:cNvSpPr>
          <p:nvPr>
            <p:ph type="title"/>
          </p:nvPr>
        </p:nvSpPr>
        <p:spPr>
          <a:xfrm>
            <a:off x="838200" y="1200150"/>
            <a:ext cx="7391400" cy="857250"/>
          </a:xfrm>
        </p:spPr>
        <p:txBody>
          <a:bodyPr/>
          <a:lstStyle>
            <a:lvl1pPr>
              <a:defRPr b="0">
                <a:solidFill>
                  <a:srgbClr val="4E7C9C"/>
                </a:solidFill>
              </a:defRPr>
            </a:lvl1pPr>
          </a:lstStyle>
          <a:p>
            <a:r>
              <a:rPr lang="en-US" smtClean="0"/>
              <a:t>Click to edit Master title style</a:t>
            </a:r>
            <a:endParaRPr lang="en-JM" dirty="0"/>
          </a:p>
        </p:txBody>
      </p:sp>
      <p:sp>
        <p:nvSpPr>
          <p:cNvPr id="17" name="Text Placeholder 17"/>
          <p:cNvSpPr>
            <a:spLocks noGrp="1"/>
          </p:cNvSpPr>
          <p:nvPr>
            <p:ph type="body" sz="quarter" idx="23"/>
          </p:nvPr>
        </p:nvSpPr>
        <p:spPr>
          <a:xfrm>
            <a:off x="2057400" y="12001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10" name="Oval 9"/>
          <p:cNvSpPr>
            <a:spLocks noChangeAspect="1"/>
          </p:cNvSpPr>
          <p:nvPr userDrawn="1"/>
        </p:nvSpPr>
        <p:spPr>
          <a:xfrm>
            <a:off x="4152900" y="209550"/>
            <a:ext cx="838201" cy="838200"/>
          </a:xfrm>
          <a:prstGeom prst="ellipse">
            <a:avLst/>
          </a:prstGeom>
          <a:solidFill>
            <a:srgbClr val="EF47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chemeClr val="bg1"/>
              </a:solidFill>
              <a:latin typeface="Franklin Gothic Demi" pitchFamily="34" charset="0"/>
            </a:endParaRPr>
          </a:p>
        </p:txBody>
      </p:sp>
      <p:sp>
        <p:nvSpPr>
          <p:cNvPr id="18" name="Text Placeholder 9"/>
          <p:cNvSpPr>
            <a:spLocks noGrp="1"/>
          </p:cNvSpPr>
          <p:nvPr>
            <p:ph type="body" sz="quarter" idx="51"/>
          </p:nvPr>
        </p:nvSpPr>
        <p:spPr>
          <a:xfrm>
            <a:off x="4114800" y="407670"/>
            <a:ext cx="914400" cy="335280"/>
          </a:xfrm>
        </p:spPr>
        <p:txBody>
          <a:bodyPr>
            <a:noAutofit/>
          </a:bodyPr>
          <a:lstStyle>
            <a:lvl1pPr marL="0" indent="0" algn="ctr">
              <a:buNone/>
              <a:defRPr sz="1800">
                <a:solidFill>
                  <a:schemeClr val="bg1"/>
                </a:solidFill>
                <a:latin typeface="Arial"/>
                <a:cs typeface="Arial"/>
              </a:defRPr>
            </a:lvl1pPr>
            <a:lvl2pPr marL="457200" indent="0" algn="ctr">
              <a:buNone/>
              <a:defRPr sz="1800">
                <a:solidFill>
                  <a:srgbClr val="424C53"/>
                </a:solidFill>
                <a:latin typeface="Roboto Condensed Bold"/>
                <a:cs typeface="Roboto Condensed Bold"/>
              </a:defRPr>
            </a:lvl2pPr>
            <a:lvl3pPr marL="914400" indent="0" algn="ctr">
              <a:buNone/>
              <a:defRPr sz="1800">
                <a:solidFill>
                  <a:srgbClr val="424C53"/>
                </a:solidFill>
                <a:latin typeface="Roboto Condensed Bold"/>
                <a:cs typeface="Roboto Condensed Bold"/>
              </a:defRPr>
            </a:lvl3pPr>
            <a:lvl4pPr marL="1371600" indent="0" algn="ctr">
              <a:buNone/>
              <a:defRPr sz="1800">
                <a:solidFill>
                  <a:srgbClr val="424C53"/>
                </a:solidFill>
                <a:latin typeface="Roboto Condensed Bold"/>
                <a:cs typeface="Roboto Condensed Bold"/>
              </a:defRPr>
            </a:lvl4pPr>
            <a:lvl5pPr marL="1828800" indent="0" algn="ctr">
              <a:buNone/>
              <a:defRPr sz="1800">
                <a:solidFill>
                  <a:srgbClr val="424C53"/>
                </a:solidFill>
                <a:latin typeface="Roboto Condensed Bold"/>
                <a:cs typeface="Roboto Condensed Bold"/>
              </a:defRPr>
            </a:lvl5pPr>
          </a:lstStyle>
          <a:p>
            <a:pPr lvl="0"/>
            <a:r>
              <a:rPr lang="en-US" smtClean="0"/>
              <a:t>Click to edit Master text styles</a:t>
            </a:r>
          </a:p>
        </p:txBody>
      </p:sp>
    </p:spTree>
    <p:extLst>
      <p:ext uri="{BB962C8B-B14F-4D97-AF65-F5344CB8AC3E}">
        <p14:creationId xmlns="" xmlns:p14="http://schemas.microsoft.com/office/powerpoint/2010/main" val="167395908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Text Placeholder 9"/>
          <p:cNvSpPr>
            <a:spLocks noGrp="1"/>
          </p:cNvSpPr>
          <p:nvPr>
            <p:ph type="body" sz="quarter" idx="44"/>
          </p:nvPr>
        </p:nvSpPr>
        <p:spPr>
          <a:xfrm>
            <a:off x="762000" y="819150"/>
            <a:ext cx="7620000" cy="762000"/>
          </a:xfrm>
        </p:spPr>
        <p:txBody>
          <a:bodyPr>
            <a:noAutofit/>
          </a:bodyPr>
          <a:lstStyle>
            <a:lvl1pPr marL="0" indent="0" algn="ctr">
              <a:buNone/>
              <a:defRPr sz="1800">
                <a:solidFill>
                  <a:srgbClr val="4E7C9C"/>
                </a:solidFill>
                <a:latin typeface="Arial"/>
                <a:cs typeface="Arial"/>
              </a:defRPr>
            </a:lvl1pPr>
            <a:lvl2pPr marL="457200" indent="0" algn="ctr">
              <a:buNone/>
              <a:defRPr sz="1800">
                <a:solidFill>
                  <a:srgbClr val="424C53"/>
                </a:solidFill>
                <a:latin typeface="Roboto Condensed Bold"/>
                <a:cs typeface="Roboto Condensed Bold"/>
              </a:defRPr>
            </a:lvl2pPr>
            <a:lvl3pPr marL="914400" indent="0" algn="ctr">
              <a:buNone/>
              <a:defRPr sz="1800">
                <a:solidFill>
                  <a:srgbClr val="424C53"/>
                </a:solidFill>
                <a:latin typeface="Roboto Condensed Bold"/>
                <a:cs typeface="Roboto Condensed Bold"/>
              </a:defRPr>
            </a:lvl3pPr>
            <a:lvl4pPr marL="1371600" indent="0" algn="ctr">
              <a:buNone/>
              <a:defRPr sz="1800">
                <a:solidFill>
                  <a:srgbClr val="424C53"/>
                </a:solidFill>
                <a:latin typeface="Roboto Condensed Bold"/>
                <a:cs typeface="Roboto Condensed Bold"/>
              </a:defRPr>
            </a:lvl4pPr>
            <a:lvl5pPr marL="1828800" indent="0" algn="ctr">
              <a:buNone/>
              <a:defRPr sz="1800">
                <a:solidFill>
                  <a:srgbClr val="424C53"/>
                </a:solidFill>
                <a:latin typeface="Roboto Condensed Bold"/>
                <a:cs typeface="Roboto Condensed Bold"/>
              </a:defRPr>
            </a:lvl5pPr>
          </a:lstStyle>
          <a:p>
            <a:pPr lvl="0"/>
            <a:r>
              <a:rPr lang="en-US" smtClean="0"/>
              <a:t>Click to edit Master text styles</a:t>
            </a:r>
          </a:p>
        </p:txBody>
      </p:sp>
      <p:sp>
        <p:nvSpPr>
          <p:cNvPr id="5" name="Text Placeholder 11"/>
          <p:cNvSpPr>
            <a:spLocks noGrp="1"/>
          </p:cNvSpPr>
          <p:nvPr>
            <p:ph type="body" sz="quarter" idx="45"/>
          </p:nvPr>
        </p:nvSpPr>
        <p:spPr>
          <a:xfrm>
            <a:off x="990600" y="1809750"/>
            <a:ext cx="3505200" cy="1600200"/>
          </a:xfrm>
        </p:spPr>
        <p:txBody>
          <a:bodyPr>
            <a:normAutofit/>
          </a:bodyPr>
          <a:lstStyle>
            <a:lvl1pPr marL="0" indent="0">
              <a:buNone/>
              <a:defRPr sz="1100">
                <a:solidFill>
                  <a:srgbClr val="333333"/>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6" name="Text Placeholder 11"/>
          <p:cNvSpPr>
            <a:spLocks noGrp="1"/>
          </p:cNvSpPr>
          <p:nvPr>
            <p:ph type="body" sz="quarter" idx="46"/>
          </p:nvPr>
        </p:nvSpPr>
        <p:spPr>
          <a:xfrm>
            <a:off x="4648200" y="1809750"/>
            <a:ext cx="3505200" cy="1600200"/>
          </a:xfrm>
        </p:spPr>
        <p:txBody>
          <a:bodyPr>
            <a:normAutofit/>
          </a:bodyPr>
          <a:lstStyle>
            <a:lvl1pPr marL="0" indent="0">
              <a:buNone/>
              <a:defRPr sz="1100">
                <a:solidFill>
                  <a:srgbClr val="333333"/>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7" name="Rectangle 6"/>
          <p:cNvSpPr/>
          <p:nvPr userDrawn="1"/>
        </p:nvSpPr>
        <p:spPr>
          <a:xfrm>
            <a:off x="0" y="3790950"/>
            <a:ext cx="9144000" cy="990600"/>
          </a:xfrm>
          <a:prstGeom prst="rect">
            <a:avLst/>
          </a:prstGeom>
          <a:solidFill>
            <a:srgbClr val="4E7C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7221366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762000" y="1123950"/>
            <a:ext cx="2671762" cy="3505200"/>
          </a:xfrm>
        </p:spPr>
        <p:txBody>
          <a:bodyPr>
            <a:normAutofit/>
          </a:bodyPr>
          <a:lstStyle>
            <a:lvl1pPr marL="0" indent="0">
              <a:buFontTx/>
              <a:buNone/>
              <a:defRPr sz="1200">
                <a:solidFill>
                  <a:srgbClr val="17375E"/>
                </a:solidFill>
              </a:defRPr>
            </a:lvl1pPr>
          </a:lstStyle>
          <a:p>
            <a:r>
              <a:rPr lang="en-US" smtClean="0"/>
              <a:t>Click icon to add picture</a:t>
            </a:r>
            <a:endParaRPr lang="en-JM"/>
          </a:p>
        </p:txBody>
      </p:sp>
      <p:sp>
        <p:nvSpPr>
          <p:cNvPr id="9" name="Text Placeholder 26"/>
          <p:cNvSpPr>
            <a:spLocks noGrp="1"/>
          </p:cNvSpPr>
          <p:nvPr>
            <p:ph type="body" sz="quarter" idx="15"/>
          </p:nvPr>
        </p:nvSpPr>
        <p:spPr>
          <a:xfrm>
            <a:off x="3733800" y="1881330"/>
            <a:ext cx="2127250" cy="830262"/>
          </a:xfrm>
        </p:spPr>
        <p:txBody>
          <a:bodyPr>
            <a:noAutofit/>
          </a:bodyPr>
          <a:lstStyle>
            <a:lvl1pPr marL="0" indent="0">
              <a:buFontTx/>
              <a:buNone/>
              <a:defRPr sz="100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smtClean="0"/>
              <a:t>Click to edit Master text styles</a:t>
            </a:r>
          </a:p>
        </p:txBody>
      </p:sp>
      <p:sp>
        <p:nvSpPr>
          <p:cNvPr id="10" name="Text Placeholder 26"/>
          <p:cNvSpPr>
            <a:spLocks noGrp="1"/>
          </p:cNvSpPr>
          <p:nvPr>
            <p:ph type="body" sz="quarter" idx="16"/>
          </p:nvPr>
        </p:nvSpPr>
        <p:spPr>
          <a:xfrm>
            <a:off x="6096000" y="1873392"/>
            <a:ext cx="2127250" cy="830262"/>
          </a:xfrm>
        </p:spPr>
        <p:txBody>
          <a:bodyPr>
            <a:noAutofit/>
          </a:bodyPr>
          <a:lstStyle>
            <a:lvl1pPr marL="0" indent="0">
              <a:buFontTx/>
              <a:buNone/>
              <a:defRPr sz="100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smtClean="0"/>
              <a:t>Click to edit Master text styles</a:t>
            </a:r>
          </a:p>
        </p:txBody>
      </p:sp>
      <p:sp>
        <p:nvSpPr>
          <p:cNvPr id="11" name="Text Placeholder 26"/>
          <p:cNvSpPr>
            <a:spLocks noGrp="1"/>
          </p:cNvSpPr>
          <p:nvPr>
            <p:ph type="body" sz="quarter" idx="17"/>
          </p:nvPr>
        </p:nvSpPr>
        <p:spPr>
          <a:xfrm>
            <a:off x="3736975" y="3240370"/>
            <a:ext cx="2127250" cy="830262"/>
          </a:xfrm>
        </p:spPr>
        <p:txBody>
          <a:bodyPr>
            <a:noAutofit/>
          </a:bodyPr>
          <a:lstStyle>
            <a:lvl1pPr marL="0" indent="0">
              <a:buFontTx/>
              <a:buNone/>
              <a:defRPr sz="100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smtClean="0"/>
              <a:t>Click to edit Master text styles</a:t>
            </a:r>
          </a:p>
        </p:txBody>
      </p:sp>
      <p:sp>
        <p:nvSpPr>
          <p:cNvPr id="12" name="Text Placeholder 26"/>
          <p:cNvSpPr>
            <a:spLocks noGrp="1"/>
          </p:cNvSpPr>
          <p:nvPr>
            <p:ph type="body" sz="quarter" idx="18"/>
          </p:nvPr>
        </p:nvSpPr>
        <p:spPr>
          <a:xfrm>
            <a:off x="6099175" y="3232432"/>
            <a:ext cx="2127250" cy="830262"/>
          </a:xfrm>
        </p:spPr>
        <p:txBody>
          <a:bodyPr>
            <a:noAutofit/>
          </a:bodyPr>
          <a:lstStyle>
            <a:lvl1pPr marL="0" indent="0">
              <a:buFontTx/>
              <a:buNone/>
              <a:defRPr sz="100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smtClean="0"/>
              <a:t>Click to edit Master text styles</a:t>
            </a:r>
          </a:p>
        </p:txBody>
      </p:sp>
      <p:sp>
        <p:nvSpPr>
          <p:cNvPr id="13" name="Text Placeholder 32"/>
          <p:cNvSpPr>
            <a:spLocks noGrp="1"/>
          </p:cNvSpPr>
          <p:nvPr>
            <p:ph type="body" sz="quarter" idx="19"/>
          </p:nvPr>
        </p:nvSpPr>
        <p:spPr>
          <a:xfrm>
            <a:off x="3733800" y="1581150"/>
            <a:ext cx="1600200" cy="308115"/>
          </a:xfrm>
        </p:spPr>
        <p:txBody>
          <a:bodyPr>
            <a:normAutofit/>
          </a:bodyPr>
          <a:lstStyle>
            <a:lvl1pPr marL="0" indent="0">
              <a:buFontTx/>
              <a:buNone/>
              <a:defRPr sz="1100" b="0">
                <a:solidFill>
                  <a:srgbClr val="005173"/>
                </a:solidFill>
                <a:latin typeface="Arial"/>
                <a:ea typeface="Open Sans" pitchFamily="34" charset="0"/>
                <a:cs typeface="Aria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 Placeholder 32"/>
          <p:cNvSpPr>
            <a:spLocks noGrp="1"/>
          </p:cNvSpPr>
          <p:nvPr>
            <p:ph type="body" sz="quarter" idx="20"/>
          </p:nvPr>
        </p:nvSpPr>
        <p:spPr>
          <a:xfrm>
            <a:off x="6089650" y="1581150"/>
            <a:ext cx="1600200" cy="308115"/>
          </a:xfrm>
        </p:spPr>
        <p:txBody>
          <a:bodyPr>
            <a:normAutofit/>
          </a:bodyPr>
          <a:lstStyle>
            <a:lvl1pPr marL="0" indent="0">
              <a:buFontTx/>
              <a:buNone/>
              <a:defRPr sz="1100" b="0">
                <a:solidFill>
                  <a:srgbClr val="005173"/>
                </a:solidFill>
                <a:latin typeface="Arial"/>
                <a:ea typeface="Open Sans" pitchFamily="34" charset="0"/>
                <a:cs typeface="Aria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5" name="Text Placeholder 32"/>
          <p:cNvSpPr>
            <a:spLocks noGrp="1"/>
          </p:cNvSpPr>
          <p:nvPr>
            <p:ph type="body" sz="quarter" idx="21"/>
          </p:nvPr>
        </p:nvSpPr>
        <p:spPr>
          <a:xfrm>
            <a:off x="3733800" y="2936877"/>
            <a:ext cx="1600200" cy="308115"/>
          </a:xfrm>
        </p:spPr>
        <p:txBody>
          <a:bodyPr>
            <a:normAutofit/>
          </a:bodyPr>
          <a:lstStyle>
            <a:lvl1pPr marL="0" indent="0">
              <a:buFontTx/>
              <a:buNone/>
              <a:defRPr sz="1100" b="0">
                <a:solidFill>
                  <a:srgbClr val="005173"/>
                </a:solidFill>
                <a:latin typeface="Arial"/>
                <a:ea typeface="Open Sans" pitchFamily="34" charset="0"/>
                <a:cs typeface="Aria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6" name="Text Placeholder 32"/>
          <p:cNvSpPr>
            <a:spLocks noGrp="1"/>
          </p:cNvSpPr>
          <p:nvPr>
            <p:ph type="body" sz="quarter" idx="22"/>
          </p:nvPr>
        </p:nvSpPr>
        <p:spPr>
          <a:xfrm>
            <a:off x="6089650" y="2936877"/>
            <a:ext cx="1600200" cy="308115"/>
          </a:xfrm>
        </p:spPr>
        <p:txBody>
          <a:bodyPr>
            <a:normAutofit/>
          </a:bodyPr>
          <a:lstStyle>
            <a:lvl1pPr marL="0" indent="0">
              <a:buFontTx/>
              <a:buNone/>
              <a:defRPr sz="1100" b="0">
                <a:solidFill>
                  <a:srgbClr val="005173"/>
                </a:solidFill>
                <a:latin typeface="Arial"/>
                <a:ea typeface="Open Sans" pitchFamily="34" charset="0"/>
                <a:cs typeface="Aria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9"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20"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408817866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38200" y="1581152"/>
            <a:ext cx="4419600" cy="2562857"/>
          </a:xfrm>
          <a:prstGeom prst="rect">
            <a:avLst/>
          </a:prstGeom>
        </p:spPr>
      </p:pic>
      <p:sp>
        <p:nvSpPr>
          <p:cNvPr id="8"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r>
              <a:rPr lang="en-US" smtClean="0"/>
              <a:t>Click icon to add picture</a:t>
            </a:r>
            <a:endParaRPr lang="en-JM"/>
          </a:p>
        </p:txBody>
      </p:sp>
      <p:sp>
        <p:nvSpPr>
          <p:cNvPr id="11"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6256822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Rectangle 9"/>
          <p:cNvSpPr/>
          <p:nvPr userDrawn="1"/>
        </p:nvSpPr>
        <p:spPr>
          <a:xfrm>
            <a:off x="1371600" y="2876550"/>
            <a:ext cx="2667000" cy="685800"/>
          </a:xfrm>
          <a:prstGeom prst="rect">
            <a:avLst/>
          </a:prstGeom>
          <a:solidFill>
            <a:srgbClr val="4E7C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1371600" y="2190750"/>
            <a:ext cx="2667000" cy="685800"/>
          </a:xfrm>
          <a:prstGeom prst="rect">
            <a:avLst/>
          </a:prstGeom>
          <a:solidFill>
            <a:srgbClr val="EF47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descr="iPad-Retina-Display-Mockup.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95561" y="1295400"/>
            <a:ext cx="2552878" cy="3562350"/>
          </a:xfrm>
          <a:prstGeom prst="rect">
            <a:avLst/>
          </a:prstGeom>
        </p:spPr>
      </p:pic>
      <p:sp>
        <p:nvSpPr>
          <p:cNvPr id="7" name="Picture Placeholder 20"/>
          <p:cNvSpPr>
            <a:spLocks noGrp="1"/>
          </p:cNvSpPr>
          <p:nvPr>
            <p:ph type="pic" sz="quarter" idx="24"/>
          </p:nvPr>
        </p:nvSpPr>
        <p:spPr>
          <a:xfrm>
            <a:off x="3605784" y="1676400"/>
            <a:ext cx="1956816" cy="2419350"/>
          </a:xfrm>
        </p:spPr>
        <p:txBody>
          <a:bodyPr/>
          <a:lstStyle/>
          <a:p>
            <a:r>
              <a:rPr lang="en-US" smtClean="0"/>
              <a:t>Click icon to add picture</a:t>
            </a:r>
            <a:endParaRPr lang="en-JM"/>
          </a:p>
        </p:txBody>
      </p:sp>
      <p:sp>
        <p:nvSpPr>
          <p:cNvPr id="8"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9"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50786366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1" name="Rectangle 10"/>
          <p:cNvSpPr/>
          <p:nvPr userDrawn="1"/>
        </p:nvSpPr>
        <p:spPr>
          <a:xfrm>
            <a:off x="4953000" y="2876550"/>
            <a:ext cx="2667000" cy="685800"/>
          </a:xfrm>
          <a:prstGeom prst="rect">
            <a:avLst/>
          </a:prstGeom>
          <a:solidFill>
            <a:srgbClr val="4E7C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4953000" y="2190750"/>
            <a:ext cx="2667000" cy="685800"/>
          </a:xfrm>
          <a:prstGeom prst="rect">
            <a:avLst/>
          </a:prstGeom>
          <a:solidFill>
            <a:srgbClr val="EF47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1447800" y="2876550"/>
            <a:ext cx="2667000" cy="685800"/>
          </a:xfrm>
          <a:prstGeom prst="rect">
            <a:avLst/>
          </a:prstGeom>
          <a:solidFill>
            <a:srgbClr val="4E7C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userDrawn="1"/>
        </p:nvSpPr>
        <p:spPr>
          <a:xfrm>
            <a:off x="1447800" y="2190750"/>
            <a:ext cx="2667000" cy="685800"/>
          </a:xfrm>
          <a:prstGeom prst="rect">
            <a:avLst/>
          </a:prstGeom>
          <a:solidFill>
            <a:srgbClr val="EF47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iPad-Retina-Display-Mockup.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00400" y="1295400"/>
            <a:ext cx="2552878" cy="3562350"/>
          </a:xfrm>
          <a:prstGeom prst="rect">
            <a:avLst/>
          </a:prstGeom>
        </p:spPr>
      </p:pic>
      <p:sp>
        <p:nvSpPr>
          <p:cNvPr id="7" name="Picture Placeholder 20"/>
          <p:cNvSpPr>
            <a:spLocks noGrp="1"/>
          </p:cNvSpPr>
          <p:nvPr>
            <p:ph type="pic" sz="quarter" idx="24"/>
          </p:nvPr>
        </p:nvSpPr>
        <p:spPr>
          <a:xfrm>
            <a:off x="3505200" y="1676400"/>
            <a:ext cx="1956816" cy="2419350"/>
          </a:xfrm>
        </p:spPr>
        <p:txBody>
          <a:bodyPr/>
          <a:lstStyle/>
          <a:p>
            <a:r>
              <a:rPr lang="en-US" smtClean="0"/>
              <a:t>Click icon to add picture</a:t>
            </a:r>
            <a:endParaRPr lang="en-JM"/>
          </a:p>
        </p:txBody>
      </p:sp>
      <p:sp>
        <p:nvSpPr>
          <p:cNvPr id="8"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9"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24509419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ext Placeholder 24"/>
          <p:cNvSpPr>
            <a:spLocks noGrp="1"/>
          </p:cNvSpPr>
          <p:nvPr>
            <p:ph type="body" sz="quarter" idx="26"/>
          </p:nvPr>
        </p:nvSpPr>
        <p:spPr>
          <a:xfrm>
            <a:off x="914400" y="1143000"/>
            <a:ext cx="2286000" cy="304800"/>
          </a:xfrm>
        </p:spPr>
        <p:txBody>
          <a:bodyPr>
            <a:noAutofit/>
          </a:bodyPr>
          <a:lstStyle>
            <a:lvl1pPr marL="0" indent="0">
              <a:buFontTx/>
              <a:buNone/>
              <a:defRPr sz="1100" b="1">
                <a:solidFill>
                  <a:srgbClr val="005173"/>
                </a:solidFill>
                <a:latin typeface="Arial"/>
                <a:cs typeface="Aria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6" name="Text Placeholder 28"/>
          <p:cNvSpPr>
            <a:spLocks noGrp="1"/>
          </p:cNvSpPr>
          <p:nvPr>
            <p:ph type="body" sz="quarter" idx="27"/>
          </p:nvPr>
        </p:nvSpPr>
        <p:spPr>
          <a:xfrm>
            <a:off x="1295400" y="2962275"/>
            <a:ext cx="1219200" cy="304800"/>
          </a:xfrm>
        </p:spPr>
        <p:txBody>
          <a:bodyPr>
            <a:noAutofit/>
          </a:bodyPr>
          <a:lstStyle>
            <a:lvl1pPr marL="0" indent="0">
              <a:buFontTx/>
              <a:buNone/>
              <a:defRPr sz="1100">
                <a:solidFill>
                  <a:schemeClr val="tx1">
                    <a:lumMod val="65000"/>
                    <a:lumOff val="35000"/>
                  </a:schemeClr>
                </a:solidFill>
              </a:defRPr>
            </a:lvl1pPr>
          </a:lstStyle>
          <a:p>
            <a:pPr lvl="0"/>
            <a:r>
              <a:rPr lang="en-US" smtClean="0"/>
              <a:t>Click to edit Master text styles</a:t>
            </a:r>
          </a:p>
        </p:txBody>
      </p:sp>
      <p:sp>
        <p:nvSpPr>
          <p:cNvPr id="7" name="Text Placeholder 28"/>
          <p:cNvSpPr>
            <a:spLocks noGrp="1"/>
          </p:cNvSpPr>
          <p:nvPr>
            <p:ph type="body" sz="quarter" idx="28"/>
          </p:nvPr>
        </p:nvSpPr>
        <p:spPr>
          <a:xfrm>
            <a:off x="2971800" y="2962350"/>
            <a:ext cx="1447800" cy="304800"/>
          </a:xfrm>
        </p:spPr>
        <p:txBody>
          <a:bodyPr>
            <a:noAutofit/>
          </a:bodyPr>
          <a:lstStyle>
            <a:lvl1pPr marL="0" indent="0">
              <a:buFontTx/>
              <a:buNone/>
              <a:defRPr sz="1100">
                <a:solidFill>
                  <a:schemeClr val="tx1">
                    <a:lumMod val="65000"/>
                    <a:lumOff val="35000"/>
                  </a:schemeClr>
                </a:solidFill>
              </a:defRPr>
            </a:lvl1pPr>
          </a:lstStyle>
          <a:p>
            <a:pPr lvl="0"/>
            <a:r>
              <a:rPr lang="en-US" smtClean="0"/>
              <a:t>Click to edit Master text styles</a:t>
            </a:r>
          </a:p>
        </p:txBody>
      </p:sp>
      <p:sp>
        <p:nvSpPr>
          <p:cNvPr id="8" name="Text Placeholder 28"/>
          <p:cNvSpPr>
            <a:spLocks noGrp="1"/>
          </p:cNvSpPr>
          <p:nvPr>
            <p:ph type="body" sz="quarter" idx="29"/>
          </p:nvPr>
        </p:nvSpPr>
        <p:spPr>
          <a:xfrm>
            <a:off x="1295400" y="3486075"/>
            <a:ext cx="1219200" cy="304800"/>
          </a:xfrm>
        </p:spPr>
        <p:txBody>
          <a:bodyPr>
            <a:noAutofit/>
          </a:bodyPr>
          <a:lstStyle>
            <a:lvl1pPr marL="0" indent="0">
              <a:buFontTx/>
              <a:buNone/>
              <a:defRPr sz="1100">
                <a:solidFill>
                  <a:schemeClr val="tx1">
                    <a:lumMod val="65000"/>
                    <a:lumOff val="35000"/>
                  </a:schemeClr>
                </a:solidFill>
              </a:defRPr>
            </a:lvl1pPr>
          </a:lstStyle>
          <a:p>
            <a:pPr lvl="0"/>
            <a:r>
              <a:rPr lang="en-US" smtClean="0"/>
              <a:t>Click to edit Master text styles</a:t>
            </a:r>
          </a:p>
        </p:txBody>
      </p:sp>
      <p:sp>
        <p:nvSpPr>
          <p:cNvPr id="9" name="Text Placeholder 28"/>
          <p:cNvSpPr>
            <a:spLocks noGrp="1"/>
          </p:cNvSpPr>
          <p:nvPr>
            <p:ph type="body" sz="quarter" idx="30"/>
          </p:nvPr>
        </p:nvSpPr>
        <p:spPr>
          <a:xfrm>
            <a:off x="2971800" y="3486150"/>
            <a:ext cx="1447800" cy="304800"/>
          </a:xfrm>
        </p:spPr>
        <p:txBody>
          <a:bodyPr>
            <a:noAutofit/>
          </a:bodyPr>
          <a:lstStyle>
            <a:lvl1pPr marL="0" indent="0">
              <a:buFontTx/>
              <a:buNone/>
              <a:defRPr sz="1100">
                <a:solidFill>
                  <a:schemeClr val="tx1">
                    <a:lumMod val="65000"/>
                    <a:lumOff val="35000"/>
                  </a:schemeClr>
                </a:solidFill>
              </a:defRPr>
            </a:lvl1pPr>
          </a:lstStyle>
          <a:p>
            <a:pPr lvl="0"/>
            <a:r>
              <a:rPr lang="en-US" smtClean="0"/>
              <a:t>Click to edit Master text styles</a:t>
            </a:r>
          </a:p>
        </p:txBody>
      </p:sp>
      <p:pic>
        <p:nvPicPr>
          <p:cNvPr id="10" name="Picture 9" descr="iPad-Retina-Display-Mockup.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334000" y="937683"/>
            <a:ext cx="2590800" cy="3615267"/>
          </a:xfrm>
          <a:prstGeom prst="rect">
            <a:avLst/>
          </a:prstGeom>
        </p:spPr>
      </p:pic>
      <p:sp>
        <p:nvSpPr>
          <p:cNvPr id="11" name="Picture Placeholder 20"/>
          <p:cNvSpPr>
            <a:spLocks noGrp="1"/>
          </p:cNvSpPr>
          <p:nvPr>
            <p:ph type="pic" sz="quarter" idx="24"/>
          </p:nvPr>
        </p:nvSpPr>
        <p:spPr>
          <a:xfrm>
            <a:off x="5638800" y="1299633"/>
            <a:ext cx="1981200" cy="2438400"/>
          </a:xfrm>
        </p:spPr>
        <p:txBody>
          <a:bodyPr/>
          <a:lstStyle/>
          <a:p>
            <a:r>
              <a:rPr lang="en-US" smtClean="0"/>
              <a:t>Click icon to add picture</a:t>
            </a:r>
            <a:endParaRPr lang="en-JM"/>
          </a:p>
        </p:txBody>
      </p:sp>
      <p:sp>
        <p:nvSpPr>
          <p:cNvPr id="12" name="Text Placeholder 22"/>
          <p:cNvSpPr>
            <a:spLocks noGrp="1"/>
          </p:cNvSpPr>
          <p:nvPr>
            <p:ph type="body" sz="quarter" idx="25"/>
          </p:nvPr>
        </p:nvSpPr>
        <p:spPr>
          <a:xfrm>
            <a:off x="914400" y="1371600"/>
            <a:ext cx="3429000" cy="1352550"/>
          </a:xfrm>
        </p:spPr>
        <p:txBody>
          <a:bodyPr>
            <a:normAutofit/>
          </a:bodyPr>
          <a:lstStyle>
            <a:lvl1pPr marL="0" indent="0">
              <a:buFontTx/>
              <a:buNone/>
              <a:defRPr sz="1100">
                <a:solidFill>
                  <a:srgbClr val="333333"/>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r>
              <a:rPr lang="en-US" smtClean="0"/>
              <a:t>Click to edit Master text styles</a:t>
            </a:r>
          </a:p>
        </p:txBody>
      </p:sp>
      <p:sp>
        <p:nvSpPr>
          <p:cNvPr id="15" name="Title 1"/>
          <p:cNvSpPr>
            <a:spLocks noGrp="1"/>
          </p:cNvSpPr>
          <p:nvPr>
            <p:ph type="title"/>
          </p:nvPr>
        </p:nvSpPr>
        <p:spPr>
          <a:xfrm>
            <a:off x="914400" y="133350"/>
            <a:ext cx="7543800" cy="857250"/>
          </a:xfrm>
        </p:spPr>
        <p:txBody>
          <a:bodyPr/>
          <a:lstStyle>
            <a:lvl1pPr algn="l">
              <a:defRPr b="0">
                <a:solidFill>
                  <a:srgbClr val="4E7C9C"/>
                </a:solidFill>
              </a:defRPr>
            </a:lvl1pPr>
          </a:lstStyle>
          <a:p>
            <a:r>
              <a:rPr lang="en-US" smtClean="0"/>
              <a:t>Click to edit Master title style</a:t>
            </a:r>
            <a:endParaRPr lang="en-JM" dirty="0"/>
          </a:p>
        </p:txBody>
      </p:sp>
      <p:sp>
        <p:nvSpPr>
          <p:cNvPr id="16" name="Text Placeholder 17"/>
          <p:cNvSpPr>
            <a:spLocks noGrp="1"/>
          </p:cNvSpPr>
          <p:nvPr>
            <p:ph type="body" sz="quarter" idx="23"/>
          </p:nvPr>
        </p:nvSpPr>
        <p:spPr>
          <a:xfrm>
            <a:off x="914400" y="133350"/>
            <a:ext cx="5029200" cy="3238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2353017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Title 1"/>
          <p:cNvSpPr>
            <a:spLocks noGrp="1"/>
          </p:cNvSpPr>
          <p:nvPr>
            <p:ph type="title"/>
          </p:nvPr>
        </p:nvSpPr>
        <p:spPr>
          <a:xfrm>
            <a:off x="914400" y="133350"/>
            <a:ext cx="4724400" cy="857250"/>
          </a:xfrm>
        </p:spPr>
        <p:txBody>
          <a:bodyPr/>
          <a:lstStyle>
            <a:lvl1pPr algn="l">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914400" y="133350"/>
            <a:ext cx="3149600" cy="3238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14" name="Text Placeholder 13"/>
          <p:cNvSpPr>
            <a:spLocks noGrp="1"/>
          </p:cNvSpPr>
          <p:nvPr>
            <p:ph type="body" sz="quarter" idx="61"/>
          </p:nvPr>
        </p:nvSpPr>
        <p:spPr>
          <a:xfrm>
            <a:off x="914400" y="1143000"/>
            <a:ext cx="2133600" cy="381000"/>
          </a:xfrm>
        </p:spPr>
        <p:txBody>
          <a:bodyPr>
            <a:norm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5" name="Text Placeholder 13"/>
          <p:cNvSpPr>
            <a:spLocks noGrp="1"/>
          </p:cNvSpPr>
          <p:nvPr>
            <p:ph type="body" sz="quarter" idx="62"/>
          </p:nvPr>
        </p:nvSpPr>
        <p:spPr>
          <a:xfrm>
            <a:off x="914400" y="1447800"/>
            <a:ext cx="2133600" cy="2286000"/>
          </a:xfrm>
        </p:spPr>
        <p:txBody>
          <a:bodyPr>
            <a:normAutofit/>
          </a:bodyPr>
          <a:lstStyle>
            <a:lvl1pPr marL="0" indent="0">
              <a:buNone/>
              <a:defRPr sz="1100">
                <a:solidFill>
                  <a:schemeClr val="tx1">
                    <a:lumMod val="65000"/>
                    <a:lumOff val="35000"/>
                  </a:schemeClr>
                </a:solidFill>
                <a:latin typeface="Arial"/>
                <a:cs typeface="Arial"/>
              </a:defRPr>
            </a:lvl1pPr>
          </a:lstStyle>
          <a:p>
            <a:pPr lvl="0"/>
            <a:r>
              <a:rPr lang="en-US" smtClean="0"/>
              <a:t>Click to edit Master text styles</a:t>
            </a:r>
          </a:p>
        </p:txBody>
      </p:sp>
      <p:sp>
        <p:nvSpPr>
          <p:cNvPr id="16" name="Text Placeholder 13"/>
          <p:cNvSpPr>
            <a:spLocks noGrp="1"/>
          </p:cNvSpPr>
          <p:nvPr>
            <p:ph type="body" sz="quarter" idx="63"/>
          </p:nvPr>
        </p:nvSpPr>
        <p:spPr>
          <a:xfrm>
            <a:off x="3276600" y="1143000"/>
            <a:ext cx="2133600" cy="381000"/>
          </a:xfrm>
        </p:spPr>
        <p:txBody>
          <a:bodyPr>
            <a:norm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7" name="Text Placeholder 13"/>
          <p:cNvSpPr>
            <a:spLocks noGrp="1"/>
          </p:cNvSpPr>
          <p:nvPr>
            <p:ph type="body" sz="quarter" idx="64"/>
          </p:nvPr>
        </p:nvSpPr>
        <p:spPr>
          <a:xfrm>
            <a:off x="3276600" y="1447800"/>
            <a:ext cx="2133600" cy="2286000"/>
          </a:xfrm>
        </p:spPr>
        <p:txBody>
          <a:bodyPr>
            <a:normAutofit/>
          </a:bodyPr>
          <a:lstStyle>
            <a:lvl1pPr marL="0" indent="0">
              <a:buNone/>
              <a:defRPr sz="1100">
                <a:solidFill>
                  <a:schemeClr val="tx1">
                    <a:lumMod val="65000"/>
                    <a:lumOff val="35000"/>
                  </a:schemeClr>
                </a:solidFill>
                <a:latin typeface="Arial"/>
                <a:cs typeface="Arial"/>
              </a:defRPr>
            </a:lvl1pPr>
          </a:lstStyle>
          <a:p>
            <a:pPr lvl="0"/>
            <a:r>
              <a:rPr lang="en-US" smtClean="0"/>
              <a:t>Click to edit Master text styles</a:t>
            </a:r>
          </a:p>
        </p:txBody>
      </p:sp>
      <p:sp>
        <p:nvSpPr>
          <p:cNvPr id="8" name="Text Placeholder 13"/>
          <p:cNvSpPr>
            <a:spLocks noGrp="1"/>
          </p:cNvSpPr>
          <p:nvPr>
            <p:ph type="body" sz="quarter" idx="65"/>
          </p:nvPr>
        </p:nvSpPr>
        <p:spPr>
          <a:xfrm>
            <a:off x="5651500" y="1143000"/>
            <a:ext cx="2120900" cy="381000"/>
          </a:xfrm>
        </p:spPr>
        <p:txBody>
          <a:bodyPr>
            <a:norm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9" name="Text Placeholder 13"/>
          <p:cNvSpPr>
            <a:spLocks noGrp="1"/>
          </p:cNvSpPr>
          <p:nvPr>
            <p:ph type="body" sz="quarter" idx="66"/>
          </p:nvPr>
        </p:nvSpPr>
        <p:spPr>
          <a:xfrm>
            <a:off x="5651500" y="1447800"/>
            <a:ext cx="2133600" cy="2286000"/>
          </a:xfrm>
        </p:spPr>
        <p:txBody>
          <a:bodyPr>
            <a:normAutofit/>
          </a:bodyPr>
          <a:lstStyle>
            <a:lvl1pPr marL="0" indent="0">
              <a:buNone/>
              <a:defRPr sz="1100">
                <a:solidFill>
                  <a:schemeClr val="tx1">
                    <a:lumMod val="65000"/>
                    <a:lumOff val="35000"/>
                  </a:schemeClr>
                </a:solidFill>
                <a:latin typeface="Arial"/>
                <a:cs typeface="Arial"/>
              </a:defRPr>
            </a:lvl1pPr>
          </a:lstStyle>
          <a:p>
            <a:pPr lvl="0"/>
            <a:r>
              <a:rPr lang="en-US" smtClean="0"/>
              <a:t>Click to edit Master text styles</a:t>
            </a:r>
          </a:p>
        </p:txBody>
      </p:sp>
    </p:spTree>
    <p:extLst>
      <p:ext uri="{BB962C8B-B14F-4D97-AF65-F5344CB8AC3E}">
        <p14:creationId xmlns="" xmlns:p14="http://schemas.microsoft.com/office/powerpoint/2010/main" val="1676190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4" name="Text Placeholder 13"/>
          <p:cNvSpPr>
            <a:spLocks noGrp="1"/>
          </p:cNvSpPr>
          <p:nvPr>
            <p:ph type="body" sz="quarter" idx="61"/>
          </p:nvPr>
        </p:nvSpPr>
        <p:spPr>
          <a:xfrm>
            <a:off x="914400" y="1352550"/>
            <a:ext cx="2133600" cy="381000"/>
          </a:xfrm>
        </p:spPr>
        <p:txBody>
          <a:bodyPr>
            <a:norm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5" name="Text Placeholder 13"/>
          <p:cNvSpPr>
            <a:spLocks noGrp="1"/>
          </p:cNvSpPr>
          <p:nvPr>
            <p:ph type="body" sz="quarter" idx="62"/>
          </p:nvPr>
        </p:nvSpPr>
        <p:spPr>
          <a:xfrm>
            <a:off x="914400" y="1657350"/>
            <a:ext cx="2133600" cy="2286000"/>
          </a:xfrm>
        </p:spPr>
        <p:txBody>
          <a:bodyPr>
            <a:normAutofit/>
          </a:bodyPr>
          <a:lstStyle>
            <a:lvl1pPr marL="0" indent="0">
              <a:buNone/>
              <a:defRPr sz="1100">
                <a:solidFill>
                  <a:schemeClr val="tx1">
                    <a:lumMod val="65000"/>
                    <a:lumOff val="35000"/>
                  </a:schemeClr>
                </a:solidFill>
                <a:latin typeface="Arial"/>
                <a:cs typeface="Arial"/>
              </a:defRPr>
            </a:lvl1pPr>
          </a:lstStyle>
          <a:p>
            <a:pPr lvl="0"/>
            <a:r>
              <a:rPr lang="en-US" smtClean="0"/>
              <a:t>Click to edit Master text styles</a:t>
            </a:r>
          </a:p>
        </p:txBody>
      </p:sp>
      <p:sp>
        <p:nvSpPr>
          <p:cNvPr id="16" name="Text Placeholder 13"/>
          <p:cNvSpPr>
            <a:spLocks noGrp="1"/>
          </p:cNvSpPr>
          <p:nvPr>
            <p:ph type="body" sz="quarter" idx="63"/>
          </p:nvPr>
        </p:nvSpPr>
        <p:spPr>
          <a:xfrm>
            <a:off x="3276600" y="1352550"/>
            <a:ext cx="2133600" cy="381000"/>
          </a:xfrm>
        </p:spPr>
        <p:txBody>
          <a:bodyPr>
            <a:norm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7" name="Text Placeholder 13"/>
          <p:cNvSpPr>
            <a:spLocks noGrp="1"/>
          </p:cNvSpPr>
          <p:nvPr>
            <p:ph type="body" sz="quarter" idx="64"/>
          </p:nvPr>
        </p:nvSpPr>
        <p:spPr>
          <a:xfrm>
            <a:off x="3276600" y="1657350"/>
            <a:ext cx="2133600" cy="2286000"/>
          </a:xfrm>
        </p:spPr>
        <p:txBody>
          <a:bodyPr>
            <a:normAutofit/>
          </a:bodyPr>
          <a:lstStyle>
            <a:lvl1pPr marL="0" indent="0">
              <a:buNone/>
              <a:defRPr sz="1100">
                <a:solidFill>
                  <a:schemeClr val="tx1">
                    <a:lumMod val="65000"/>
                    <a:lumOff val="35000"/>
                  </a:schemeClr>
                </a:solidFill>
                <a:latin typeface="Arial"/>
                <a:cs typeface="Arial"/>
              </a:defRPr>
            </a:lvl1pPr>
          </a:lstStyle>
          <a:p>
            <a:pPr lvl="0"/>
            <a:r>
              <a:rPr lang="en-US" smtClean="0"/>
              <a:t>Click to edit Master text styles</a:t>
            </a:r>
          </a:p>
        </p:txBody>
      </p:sp>
      <p:sp>
        <p:nvSpPr>
          <p:cNvPr id="9"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0"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1130292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7315200" cy="857250"/>
          </a:xfrm>
        </p:spPr>
        <p:txBody>
          <a:bodyPr/>
          <a:lstStyle/>
          <a:p>
            <a:r>
              <a:rPr lang="en-US" smtClean="0"/>
              <a:t>Click to edit Master title style</a:t>
            </a:r>
            <a:endParaRPr lang="en-US"/>
          </a:p>
        </p:txBody>
      </p:sp>
      <p:sp>
        <p:nvSpPr>
          <p:cNvPr id="6" name="Picture Placeholder 17"/>
          <p:cNvSpPr>
            <a:spLocks noGrp="1"/>
          </p:cNvSpPr>
          <p:nvPr>
            <p:ph type="pic" sz="quarter" idx="23"/>
          </p:nvPr>
        </p:nvSpPr>
        <p:spPr>
          <a:xfrm>
            <a:off x="3733800" y="1123950"/>
            <a:ext cx="1600201" cy="1600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a:p>
        </p:txBody>
      </p:sp>
      <p:sp>
        <p:nvSpPr>
          <p:cNvPr id="7" name="Rounded Rectangle 6"/>
          <p:cNvSpPr/>
          <p:nvPr userDrawn="1"/>
        </p:nvSpPr>
        <p:spPr>
          <a:xfrm>
            <a:off x="22860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319800" y="2516970"/>
            <a:ext cx="61440" cy="109560"/>
            <a:chOff x="381000" y="2282400"/>
            <a:chExt cx="76800" cy="136950"/>
          </a:xfrm>
          <a:solidFill>
            <a:srgbClr val="33E3C6"/>
          </a:solidFill>
        </p:grpSpPr>
        <p:cxnSp>
          <p:nvCxnSpPr>
            <p:cNvPr id="9" name="Straight Connector 8"/>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1" name="Rounded Rectangle 10"/>
          <p:cNvSpPr/>
          <p:nvPr userDrawn="1"/>
        </p:nvSpPr>
        <p:spPr>
          <a:xfrm flipH="1">
            <a:off x="867156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flipH="1">
            <a:off x="8762760" y="2516970"/>
            <a:ext cx="61440" cy="109560"/>
            <a:chOff x="381000" y="2282400"/>
            <a:chExt cx="76800" cy="136950"/>
          </a:xfrm>
          <a:solidFill>
            <a:srgbClr val="33E3C6"/>
          </a:solidFill>
        </p:grpSpPr>
        <p:cxnSp>
          <p:nvCxnSpPr>
            <p:cNvPr id="13" name="Straight Connector 12"/>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5" name="Action Button: Back or Previous 14">
            <a:hlinkClick r:id="" action="ppaction://hlinkshowjump?jump=previousslide" highlightClick="1"/>
          </p:cNvPr>
          <p:cNvSpPr/>
          <p:nvPr userDrawn="1"/>
        </p:nvSpPr>
        <p:spPr>
          <a:xfrm>
            <a:off x="2284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sp>
        <p:nvSpPr>
          <p:cNvPr id="16" name="Action Button: Back or Previous 15">
            <a:hlinkClick r:id="" action="ppaction://hlinkshowjump?jump=nextslide" highlightClick="1"/>
          </p:cNvPr>
          <p:cNvSpPr/>
          <p:nvPr userDrawn="1"/>
        </p:nvSpPr>
        <p:spPr>
          <a:xfrm>
            <a:off x="86716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spTree>
    <p:extLst>
      <p:ext uri="{BB962C8B-B14F-4D97-AF65-F5344CB8AC3E}">
        <p14:creationId xmlns="" xmlns:p14="http://schemas.microsoft.com/office/powerpoint/2010/main" val="181522614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1447164" y="1284605"/>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8" name="Text Placeholder 13"/>
          <p:cNvSpPr>
            <a:spLocks noGrp="1"/>
          </p:cNvSpPr>
          <p:nvPr>
            <p:ph type="body" sz="quarter" idx="48"/>
          </p:nvPr>
        </p:nvSpPr>
        <p:spPr>
          <a:xfrm>
            <a:off x="1447482" y="1818005"/>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9" name="Text Placeholder 13"/>
          <p:cNvSpPr>
            <a:spLocks noGrp="1"/>
          </p:cNvSpPr>
          <p:nvPr>
            <p:ph type="body" sz="quarter" idx="49"/>
          </p:nvPr>
        </p:nvSpPr>
        <p:spPr>
          <a:xfrm>
            <a:off x="1447800" y="23736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10" name="Text Placeholder 13"/>
          <p:cNvSpPr>
            <a:spLocks noGrp="1"/>
          </p:cNvSpPr>
          <p:nvPr>
            <p:ph type="body" sz="quarter" idx="50"/>
          </p:nvPr>
        </p:nvSpPr>
        <p:spPr>
          <a:xfrm>
            <a:off x="1447800" y="29070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11" name="Text Placeholder 13"/>
          <p:cNvSpPr>
            <a:spLocks noGrp="1"/>
          </p:cNvSpPr>
          <p:nvPr>
            <p:ph type="body" sz="quarter" idx="51"/>
          </p:nvPr>
        </p:nvSpPr>
        <p:spPr>
          <a:xfrm>
            <a:off x="1447800" y="34404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12" name="Content Placeholder 6"/>
          <p:cNvSpPr>
            <a:spLocks noGrp="1"/>
          </p:cNvSpPr>
          <p:nvPr>
            <p:ph sz="quarter" idx="55" hasCustomPrompt="1"/>
          </p:nvPr>
        </p:nvSpPr>
        <p:spPr>
          <a:xfrm>
            <a:off x="990600" y="1276350"/>
            <a:ext cx="411480" cy="411480"/>
          </a:xfrm>
          <a:prstGeom prst="ellipse">
            <a:avLst/>
          </a:prstGeom>
          <a:solidFill>
            <a:srgbClr val="A2B9CE"/>
          </a:solidFill>
          <a:ln>
            <a:noFill/>
          </a:ln>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17" name="Text Placeholder 13"/>
          <p:cNvSpPr>
            <a:spLocks noGrp="1"/>
          </p:cNvSpPr>
          <p:nvPr>
            <p:ph type="body" sz="quarter" idx="60"/>
          </p:nvPr>
        </p:nvSpPr>
        <p:spPr>
          <a:xfrm>
            <a:off x="5135562" y="1284605"/>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18" name="Text Placeholder 13"/>
          <p:cNvSpPr>
            <a:spLocks noGrp="1"/>
          </p:cNvSpPr>
          <p:nvPr>
            <p:ph type="body" sz="quarter" idx="61"/>
          </p:nvPr>
        </p:nvSpPr>
        <p:spPr>
          <a:xfrm>
            <a:off x="5135880" y="1818005"/>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19" name="Text Placeholder 13"/>
          <p:cNvSpPr>
            <a:spLocks noGrp="1"/>
          </p:cNvSpPr>
          <p:nvPr>
            <p:ph type="body" sz="quarter" idx="62"/>
          </p:nvPr>
        </p:nvSpPr>
        <p:spPr>
          <a:xfrm>
            <a:off x="5135880" y="23736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20" name="Text Placeholder 13"/>
          <p:cNvSpPr>
            <a:spLocks noGrp="1"/>
          </p:cNvSpPr>
          <p:nvPr>
            <p:ph type="body" sz="quarter" idx="63"/>
          </p:nvPr>
        </p:nvSpPr>
        <p:spPr>
          <a:xfrm>
            <a:off x="5135880" y="29070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21" name="Text Placeholder 13"/>
          <p:cNvSpPr>
            <a:spLocks noGrp="1"/>
          </p:cNvSpPr>
          <p:nvPr>
            <p:ph type="body" sz="quarter" idx="64"/>
          </p:nvPr>
        </p:nvSpPr>
        <p:spPr>
          <a:xfrm>
            <a:off x="5135880" y="34404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27" name="Content Placeholder 6"/>
          <p:cNvSpPr>
            <a:spLocks noGrp="1"/>
          </p:cNvSpPr>
          <p:nvPr>
            <p:ph sz="quarter" idx="65" hasCustomPrompt="1"/>
          </p:nvPr>
        </p:nvSpPr>
        <p:spPr>
          <a:xfrm>
            <a:off x="990600" y="180975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28" name="Content Placeholder 6"/>
          <p:cNvSpPr>
            <a:spLocks noGrp="1"/>
          </p:cNvSpPr>
          <p:nvPr>
            <p:ph sz="quarter" idx="66" hasCustomPrompt="1"/>
          </p:nvPr>
        </p:nvSpPr>
        <p:spPr>
          <a:xfrm>
            <a:off x="990600" y="23736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29" name="Content Placeholder 6"/>
          <p:cNvSpPr>
            <a:spLocks noGrp="1"/>
          </p:cNvSpPr>
          <p:nvPr>
            <p:ph sz="quarter" idx="67" hasCustomPrompt="1"/>
          </p:nvPr>
        </p:nvSpPr>
        <p:spPr>
          <a:xfrm>
            <a:off x="990600" y="29070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0" name="Content Placeholder 6"/>
          <p:cNvSpPr>
            <a:spLocks noGrp="1"/>
          </p:cNvSpPr>
          <p:nvPr>
            <p:ph sz="quarter" idx="68" hasCustomPrompt="1"/>
          </p:nvPr>
        </p:nvSpPr>
        <p:spPr>
          <a:xfrm>
            <a:off x="990600" y="34404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1" name="Content Placeholder 6"/>
          <p:cNvSpPr>
            <a:spLocks noGrp="1"/>
          </p:cNvSpPr>
          <p:nvPr>
            <p:ph sz="quarter" idx="69" hasCustomPrompt="1"/>
          </p:nvPr>
        </p:nvSpPr>
        <p:spPr>
          <a:xfrm>
            <a:off x="4648200" y="127635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2" name="Content Placeholder 6"/>
          <p:cNvSpPr>
            <a:spLocks noGrp="1"/>
          </p:cNvSpPr>
          <p:nvPr>
            <p:ph sz="quarter" idx="70" hasCustomPrompt="1"/>
          </p:nvPr>
        </p:nvSpPr>
        <p:spPr>
          <a:xfrm>
            <a:off x="4648200" y="180975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3" name="Content Placeholder 6"/>
          <p:cNvSpPr>
            <a:spLocks noGrp="1"/>
          </p:cNvSpPr>
          <p:nvPr>
            <p:ph sz="quarter" idx="71" hasCustomPrompt="1"/>
          </p:nvPr>
        </p:nvSpPr>
        <p:spPr>
          <a:xfrm>
            <a:off x="4648200" y="23736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4" name="Content Placeholder 6"/>
          <p:cNvSpPr>
            <a:spLocks noGrp="1"/>
          </p:cNvSpPr>
          <p:nvPr>
            <p:ph sz="quarter" idx="72" hasCustomPrompt="1"/>
          </p:nvPr>
        </p:nvSpPr>
        <p:spPr>
          <a:xfrm>
            <a:off x="4648200" y="29070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5" name="Content Placeholder 6"/>
          <p:cNvSpPr>
            <a:spLocks noGrp="1"/>
          </p:cNvSpPr>
          <p:nvPr>
            <p:ph sz="quarter" idx="73" hasCustomPrompt="1"/>
          </p:nvPr>
        </p:nvSpPr>
        <p:spPr>
          <a:xfrm>
            <a:off x="4648200" y="34404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25" name="Title 1"/>
          <p:cNvSpPr>
            <a:spLocks noGrp="1"/>
          </p:cNvSpPr>
          <p:nvPr>
            <p:ph type="title"/>
          </p:nvPr>
        </p:nvSpPr>
        <p:spPr>
          <a:xfrm>
            <a:off x="762000" y="133350"/>
            <a:ext cx="7543800" cy="857250"/>
          </a:xfrm>
        </p:spPr>
        <p:txBody>
          <a:bodyPr/>
          <a:lstStyle>
            <a:lvl1pPr>
              <a:defRPr b="0" i="0" cap="none">
                <a:solidFill>
                  <a:srgbClr val="4E7C9C"/>
                </a:solidFill>
              </a:defRPr>
            </a:lvl1pPr>
          </a:lstStyle>
          <a:p>
            <a:r>
              <a:rPr lang="en-US" smtClean="0"/>
              <a:t>Click to edit Master title style</a:t>
            </a:r>
            <a:endParaRPr lang="en-JM" dirty="0"/>
          </a:p>
        </p:txBody>
      </p:sp>
      <p:sp>
        <p:nvSpPr>
          <p:cNvPr id="26"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24" name="Text Placeholder 13"/>
          <p:cNvSpPr>
            <a:spLocks noGrp="1"/>
          </p:cNvSpPr>
          <p:nvPr>
            <p:ph type="body" sz="quarter" idx="74"/>
          </p:nvPr>
        </p:nvSpPr>
        <p:spPr>
          <a:xfrm>
            <a:off x="1447800" y="39992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36" name="Text Placeholder 13"/>
          <p:cNvSpPr>
            <a:spLocks noGrp="1"/>
          </p:cNvSpPr>
          <p:nvPr>
            <p:ph type="body" sz="quarter" idx="75"/>
          </p:nvPr>
        </p:nvSpPr>
        <p:spPr>
          <a:xfrm>
            <a:off x="5135880" y="3999230"/>
            <a:ext cx="3048000" cy="403225"/>
          </a:xfrm>
        </p:spPr>
        <p:txBody>
          <a:bodyPr anchor="ctr">
            <a:normAutofit/>
          </a:bodyPr>
          <a:lstStyle>
            <a:lvl1pPr marL="0" indent="0">
              <a:buFontTx/>
              <a:buNone/>
              <a:defRPr sz="1000" b="0">
                <a:solidFill>
                  <a:srgbClr val="333333"/>
                </a:solidFill>
                <a:latin typeface="+mj-lt"/>
                <a:ea typeface="Open Sans Extrabold" pitchFamily="34" charset="0"/>
                <a:cs typeface="Open Sans Extrabold" pitchFamily="34" charset="0"/>
              </a:defRPr>
            </a:lvl1pPr>
          </a:lstStyle>
          <a:p>
            <a:pPr lvl="0"/>
            <a:r>
              <a:rPr lang="en-US" smtClean="0"/>
              <a:t>Click to edit Master text styles</a:t>
            </a:r>
          </a:p>
        </p:txBody>
      </p:sp>
      <p:sp>
        <p:nvSpPr>
          <p:cNvPr id="37" name="Content Placeholder 6"/>
          <p:cNvSpPr>
            <a:spLocks noGrp="1"/>
          </p:cNvSpPr>
          <p:nvPr>
            <p:ph sz="quarter" idx="76" hasCustomPrompt="1"/>
          </p:nvPr>
        </p:nvSpPr>
        <p:spPr>
          <a:xfrm>
            <a:off x="990600" y="39992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
        <p:nvSpPr>
          <p:cNvPr id="38" name="Content Placeholder 6"/>
          <p:cNvSpPr>
            <a:spLocks noGrp="1"/>
          </p:cNvSpPr>
          <p:nvPr>
            <p:ph sz="quarter" idx="77" hasCustomPrompt="1"/>
          </p:nvPr>
        </p:nvSpPr>
        <p:spPr>
          <a:xfrm>
            <a:off x="4648200" y="3999230"/>
            <a:ext cx="411480" cy="411480"/>
          </a:xfrm>
          <a:prstGeom prst="ellipse">
            <a:avLst/>
          </a:prstGeom>
          <a:solidFill>
            <a:srgbClr val="A2B9CE"/>
          </a:solidFill>
        </p:spPr>
        <p:txBody>
          <a:bodyPr anchor="ctr">
            <a:noAutofit/>
          </a:bodyPr>
          <a:lstStyle>
            <a:lvl1pPr marL="0" indent="0" algn="ctr">
              <a:buFontTx/>
              <a:buNone/>
              <a:defRPr sz="1400">
                <a:solidFill>
                  <a:schemeClr val="bg1"/>
                </a:solidFill>
                <a:latin typeface="+mj-lt"/>
                <a:ea typeface="Open Sans" pitchFamily="34" charset="0"/>
                <a:cs typeface="Franklin Gothic Demi Cond" pitchFamily="34" charset="0"/>
              </a:defRPr>
            </a:lvl1pPr>
          </a:lstStyle>
          <a:p>
            <a:pPr lvl="0"/>
            <a:r>
              <a:rPr lang="en-JM" dirty="0" smtClean="0"/>
              <a:t>1</a:t>
            </a:r>
            <a:endParaRPr lang="en-JM" dirty="0"/>
          </a:p>
        </p:txBody>
      </p:sp>
    </p:spTree>
    <p:extLst>
      <p:ext uri="{BB962C8B-B14F-4D97-AF65-F5344CB8AC3E}">
        <p14:creationId xmlns="" xmlns:p14="http://schemas.microsoft.com/office/powerpoint/2010/main" val="88901058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76600" y="1628931"/>
            <a:ext cx="4648200" cy="2695419"/>
          </a:xfrm>
          <a:prstGeom prst="rect">
            <a:avLst/>
          </a:prstGeom>
        </p:spPr>
      </p:pic>
      <p:sp>
        <p:nvSpPr>
          <p:cNvPr id="6" name="Picture Placeholder 2"/>
          <p:cNvSpPr>
            <a:spLocks noGrp="1"/>
          </p:cNvSpPr>
          <p:nvPr>
            <p:ph type="pic" sz="quarter" idx="13"/>
          </p:nvPr>
        </p:nvSpPr>
        <p:spPr>
          <a:xfrm>
            <a:off x="3919526" y="1886585"/>
            <a:ext cx="3395674" cy="2104315"/>
          </a:xfrm>
        </p:spPr>
        <p:txBody>
          <a:bodyPr/>
          <a:lstStyle>
            <a:lvl1pPr>
              <a:defRPr>
                <a:solidFill>
                  <a:schemeClr val="bg1"/>
                </a:solidFill>
              </a:defRPr>
            </a:lvl1pPr>
          </a:lstStyle>
          <a:p>
            <a:r>
              <a:rPr lang="en-US" smtClean="0"/>
              <a:t>Click icon to add picture</a:t>
            </a:r>
            <a:endParaRPr lang="en-JM"/>
          </a:p>
        </p:txBody>
      </p:sp>
      <p:sp>
        <p:nvSpPr>
          <p:cNvPr id="7" name="Title 1"/>
          <p:cNvSpPr>
            <a:spLocks noGrp="1"/>
          </p:cNvSpPr>
          <p:nvPr>
            <p:ph type="title"/>
          </p:nvPr>
        </p:nvSpPr>
        <p:spPr>
          <a:xfrm>
            <a:off x="762000" y="2095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8" name="Text Placeholder 17"/>
          <p:cNvSpPr>
            <a:spLocks noGrp="1"/>
          </p:cNvSpPr>
          <p:nvPr>
            <p:ph type="body" sz="quarter" idx="23"/>
          </p:nvPr>
        </p:nvSpPr>
        <p:spPr>
          <a:xfrm>
            <a:off x="2057400" y="2095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5712491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838200" y="1676400"/>
            <a:ext cx="2362200" cy="2876550"/>
          </a:xfrm>
        </p:spPr>
        <p:txBody>
          <a:bodyPr>
            <a:normAutofit/>
          </a:bodyPr>
          <a:lstStyle>
            <a:lvl1pPr algn="l">
              <a:buNone/>
              <a:defRPr sz="1000">
                <a:solidFill>
                  <a:schemeClr val="tx1">
                    <a:lumMod val="65000"/>
                    <a:lumOff val="35000"/>
                  </a:schemeClr>
                </a:solidFill>
                <a:latin typeface="Arial"/>
                <a:cs typeface="Arial"/>
              </a:defRPr>
            </a:lvl1pPr>
          </a:lstStyle>
          <a:p>
            <a:pPr lvl="0"/>
            <a:r>
              <a:rPr lang="en-US" smtClean="0"/>
              <a:t>Click to edit Master text styles</a:t>
            </a:r>
          </a:p>
        </p:txBody>
      </p:sp>
      <p:sp>
        <p:nvSpPr>
          <p:cNvPr id="8" name="Content Placeholder 38"/>
          <p:cNvSpPr>
            <a:spLocks noGrp="1"/>
          </p:cNvSpPr>
          <p:nvPr>
            <p:ph sz="quarter" idx="39"/>
          </p:nvPr>
        </p:nvSpPr>
        <p:spPr>
          <a:xfrm>
            <a:off x="838200" y="1371600"/>
            <a:ext cx="1984248" cy="347472"/>
          </a:xfrm>
          <a:prstGeom prst="rect">
            <a:avLst/>
          </a:prstGeom>
          <a:noFill/>
          <a:ln>
            <a:noFill/>
          </a:ln>
        </p:spPr>
        <p:txBody>
          <a:bodyPr anchor="ctr">
            <a:noAutofit/>
          </a:bodyPr>
          <a:lstStyle>
            <a:lvl1pPr algn="l">
              <a:buNone/>
              <a:defRPr sz="1100" b="1">
                <a:solidFill>
                  <a:srgbClr val="005173"/>
                </a:solidFill>
                <a:latin typeface="Arial"/>
                <a:ea typeface="Open Sans Extrabold" pitchFamily="34" charset="0"/>
                <a:cs typeface="Arial"/>
              </a:defRPr>
            </a:lvl1pPr>
          </a:lstStyle>
          <a:p>
            <a:pPr lvl="0"/>
            <a:r>
              <a:rPr lang="en-US" smtClean="0"/>
              <a:t>Click to edit Master text styles</a:t>
            </a:r>
          </a:p>
        </p:txBody>
      </p:sp>
      <p:sp>
        <p:nvSpPr>
          <p:cNvPr id="9" name="Content Placeholder 13"/>
          <p:cNvSpPr>
            <a:spLocks noGrp="1"/>
          </p:cNvSpPr>
          <p:nvPr>
            <p:ph sz="quarter" idx="42"/>
          </p:nvPr>
        </p:nvSpPr>
        <p:spPr>
          <a:xfrm>
            <a:off x="3429000" y="1676400"/>
            <a:ext cx="2362200" cy="2876550"/>
          </a:xfrm>
        </p:spPr>
        <p:txBody>
          <a:bodyPr>
            <a:normAutofit/>
          </a:bodyPr>
          <a:lstStyle>
            <a:lvl1pPr algn="l">
              <a:buNone/>
              <a:defRPr sz="1000">
                <a:solidFill>
                  <a:schemeClr val="tx1">
                    <a:lumMod val="65000"/>
                    <a:lumOff val="35000"/>
                  </a:schemeClr>
                </a:solidFill>
                <a:latin typeface="Arial"/>
                <a:cs typeface="Arial"/>
              </a:defRPr>
            </a:lvl1pPr>
          </a:lstStyle>
          <a:p>
            <a:pPr lvl="0"/>
            <a:r>
              <a:rPr lang="en-US" smtClean="0"/>
              <a:t>Click to edit Master text styles</a:t>
            </a:r>
          </a:p>
        </p:txBody>
      </p:sp>
      <p:sp>
        <p:nvSpPr>
          <p:cNvPr id="10" name="Content Placeholder 13"/>
          <p:cNvSpPr>
            <a:spLocks noGrp="1"/>
          </p:cNvSpPr>
          <p:nvPr>
            <p:ph sz="quarter" idx="43"/>
          </p:nvPr>
        </p:nvSpPr>
        <p:spPr>
          <a:xfrm>
            <a:off x="6019800" y="1676400"/>
            <a:ext cx="2362200" cy="2876550"/>
          </a:xfrm>
        </p:spPr>
        <p:txBody>
          <a:bodyPr>
            <a:normAutofit/>
          </a:bodyPr>
          <a:lstStyle>
            <a:lvl1pPr algn="l">
              <a:buNone/>
              <a:defRPr sz="1000">
                <a:solidFill>
                  <a:schemeClr val="tx1">
                    <a:lumMod val="65000"/>
                    <a:lumOff val="35000"/>
                  </a:schemeClr>
                </a:solidFill>
                <a:latin typeface="Arial"/>
                <a:cs typeface="Arial"/>
              </a:defRPr>
            </a:lvl1pPr>
          </a:lstStyle>
          <a:p>
            <a:pPr lvl="0"/>
            <a:r>
              <a:rPr lang="en-US" smtClean="0"/>
              <a:t>Click to edit Master text styles</a:t>
            </a:r>
          </a:p>
        </p:txBody>
      </p:sp>
      <p:sp>
        <p:nvSpPr>
          <p:cNvPr id="11" name="Content Placeholder 38"/>
          <p:cNvSpPr>
            <a:spLocks noGrp="1"/>
          </p:cNvSpPr>
          <p:nvPr>
            <p:ph sz="quarter" idx="60"/>
          </p:nvPr>
        </p:nvSpPr>
        <p:spPr>
          <a:xfrm>
            <a:off x="3432048" y="1371600"/>
            <a:ext cx="1984248" cy="347472"/>
          </a:xfrm>
          <a:prstGeom prst="rect">
            <a:avLst/>
          </a:prstGeom>
          <a:noFill/>
          <a:ln>
            <a:noFill/>
          </a:ln>
        </p:spPr>
        <p:txBody>
          <a:bodyPr anchor="ctr">
            <a:noAutofit/>
          </a:bodyPr>
          <a:lstStyle>
            <a:lvl1pPr algn="l">
              <a:buNone/>
              <a:defRPr sz="1100" b="1">
                <a:solidFill>
                  <a:srgbClr val="005173"/>
                </a:solidFill>
                <a:latin typeface="Arial"/>
                <a:ea typeface="Open Sans Extrabold" pitchFamily="34" charset="0"/>
                <a:cs typeface="Arial"/>
              </a:defRPr>
            </a:lvl1pPr>
          </a:lstStyle>
          <a:p>
            <a:pPr lvl="0"/>
            <a:r>
              <a:rPr lang="en-US" smtClean="0"/>
              <a:t>Click to edit Master text styles</a:t>
            </a:r>
          </a:p>
        </p:txBody>
      </p:sp>
      <p:sp>
        <p:nvSpPr>
          <p:cNvPr id="12" name="Content Placeholder 38"/>
          <p:cNvSpPr>
            <a:spLocks noGrp="1"/>
          </p:cNvSpPr>
          <p:nvPr>
            <p:ph sz="quarter" idx="61"/>
          </p:nvPr>
        </p:nvSpPr>
        <p:spPr>
          <a:xfrm>
            <a:off x="6022848" y="1371600"/>
            <a:ext cx="1984248" cy="347472"/>
          </a:xfrm>
          <a:prstGeom prst="rect">
            <a:avLst/>
          </a:prstGeom>
          <a:noFill/>
          <a:ln>
            <a:noFill/>
          </a:ln>
        </p:spPr>
        <p:txBody>
          <a:bodyPr anchor="ctr">
            <a:noAutofit/>
          </a:bodyPr>
          <a:lstStyle>
            <a:lvl1pPr algn="l">
              <a:buNone/>
              <a:defRPr sz="1100" b="1">
                <a:solidFill>
                  <a:srgbClr val="005173"/>
                </a:solidFill>
                <a:latin typeface="Arial"/>
                <a:ea typeface="Open Sans Extrabold" pitchFamily="34" charset="0"/>
                <a:cs typeface="Arial"/>
              </a:defRPr>
            </a:lvl1pPr>
          </a:lstStyle>
          <a:p>
            <a:pPr lvl="0"/>
            <a:r>
              <a:rPr lang="en-US" smtClean="0"/>
              <a:t>Click to edit Master text styles</a:t>
            </a:r>
          </a:p>
        </p:txBody>
      </p:sp>
      <p:sp>
        <p:nvSpPr>
          <p:cNvPr id="13"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4"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7048809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5" name="Picture Placeholder 4"/>
          <p:cNvSpPr>
            <a:spLocks noGrp="1"/>
          </p:cNvSpPr>
          <p:nvPr>
            <p:ph type="pic" sz="quarter" idx="25"/>
          </p:nvPr>
        </p:nvSpPr>
        <p:spPr>
          <a:xfrm>
            <a:off x="0" y="0"/>
            <a:ext cx="9144000" cy="4781550"/>
          </a:xfrm>
        </p:spPr>
        <p:txBody>
          <a:bodyPr/>
          <a:lstStyle/>
          <a:p>
            <a:r>
              <a:rPr lang="en-US" smtClean="0"/>
              <a:t>Click icon to add picture</a:t>
            </a:r>
            <a:endParaRPr lang="en-US"/>
          </a:p>
        </p:txBody>
      </p:sp>
      <p:sp>
        <p:nvSpPr>
          <p:cNvPr id="2" name="Title 1"/>
          <p:cNvSpPr>
            <a:spLocks noGrp="1"/>
          </p:cNvSpPr>
          <p:nvPr>
            <p:ph type="title"/>
          </p:nvPr>
        </p:nvSpPr>
        <p:spPr>
          <a:xfrm>
            <a:off x="2819400" y="285750"/>
            <a:ext cx="5715000" cy="857250"/>
          </a:xfrm>
        </p:spPr>
        <p:txBody>
          <a:bodyPr/>
          <a:lstStyle>
            <a:lvl1pPr algn="l">
              <a:defRPr/>
            </a:lvl1pPr>
          </a:lstStyle>
          <a:p>
            <a:r>
              <a:rPr lang="en-US" smtClean="0"/>
              <a:t>Click to edit Master title style</a:t>
            </a:r>
            <a:endParaRPr lang="en-JM"/>
          </a:p>
        </p:txBody>
      </p:sp>
    </p:spTree>
    <p:extLst>
      <p:ext uri="{BB962C8B-B14F-4D97-AF65-F5344CB8AC3E}">
        <p14:creationId xmlns="" xmlns:p14="http://schemas.microsoft.com/office/powerpoint/2010/main" val="169113244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9"/>
          <p:cNvSpPr/>
          <p:nvPr userDrawn="1"/>
        </p:nvSpPr>
        <p:spPr>
          <a:xfrm>
            <a:off x="5562600" y="0"/>
            <a:ext cx="2438400" cy="5143500"/>
          </a:xfrm>
          <a:prstGeom prst="rect">
            <a:avLst/>
          </a:prstGeom>
          <a:solidFill>
            <a:srgbClr val="4E7C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1"/>
          <p:cNvSpPr>
            <a:spLocks noGrp="1"/>
          </p:cNvSpPr>
          <p:nvPr>
            <p:ph type="title"/>
          </p:nvPr>
        </p:nvSpPr>
        <p:spPr>
          <a:xfrm>
            <a:off x="685800" y="133350"/>
            <a:ext cx="4648200" cy="857250"/>
          </a:xfrm>
        </p:spPr>
        <p:txBody>
          <a:bodyPr/>
          <a:lstStyle>
            <a:lvl1pPr algn="l">
              <a:defRPr b="0">
                <a:solidFill>
                  <a:srgbClr val="4E7C9C"/>
                </a:solidFill>
              </a:defRPr>
            </a:lvl1pPr>
          </a:lstStyle>
          <a:p>
            <a:r>
              <a:rPr lang="en-US" smtClean="0"/>
              <a:t>Click to edit Master title style</a:t>
            </a:r>
            <a:endParaRPr lang="en-JM" dirty="0"/>
          </a:p>
        </p:txBody>
      </p:sp>
      <p:sp>
        <p:nvSpPr>
          <p:cNvPr id="8" name="Text Placeholder 17"/>
          <p:cNvSpPr>
            <a:spLocks noGrp="1"/>
          </p:cNvSpPr>
          <p:nvPr>
            <p:ph type="body" sz="quarter" idx="23"/>
          </p:nvPr>
        </p:nvSpPr>
        <p:spPr>
          <a:xfrm>
            <a:off x="685800" y="133350"/>
            <a:ext cx="4648200" cy="3619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9" name="Text Placeholder 17"/>
          <p:cNvSpPr>
            <a:spLocks noGrp="1"/>
          </p:cNvSpPr>
          <p:nvPr>
            <p:ph type="body" sz="quarter" idx="24"/>
          </p:nvPr>
        </p:nvSpPr>
        <p:spPr>
          <a:xfrm>
            <a:off x="5791200" y="438150"/>
            <a:ext cx="1981200" cy="3810000"/>
          </a:xfrm>
        </p:spPr>
        <p:txBody>
          <a:bodyPr>
            <a:noAutofit/>
          </a:bodyPr>
          <a:lstStyle>
            <a:lvl1pPr marL="0" indent="0" algn="l">
              <a:buFontTx/>
              <a:buNone/>
              <a:defRPr sz="1100">
                <a:solidFill>
                  <a:schemeClr val="bg1"/>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4556697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154430"/>
            <a:ext cx="2133600" cy="274320"/>
          </a:xfrm>
        </p:spPr>
        <p:txBody>
          <a:bodyPr>
            <a:no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9" name="Text Placeholder 14"/>
          <p:cNvSpPr>
            <a:spLocks noGrp="1"/>
          </p:cNvSpPr>
          <p:nvPr>
            <p:ph type="body" sz="quarter" idx="34"/>
          </p:nvPr>
        </p:nvSpPr>
        <p:spPr>
          <a:xfrm>
            <a:off x="838200" y="1352550"/>
            <a:ext cx="2819400" cy="609600"/>
          </a:xfrm>
        </p:spPr>
        <p:txBody>
          <a:bodyPr>
            <a:normAutofit/>
          </a:bodyPr>
          <a:lstStyle>
            <a:lvl1pPr marL="0" indent="0">
              <a:buFontTx/>
              <a:buNone/>
              <a:defRPr sz="10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0" name="Text Placeholder 2"/>
          <p:cNvSpPr>
            <a:spLocks noGrp="1"/>
          </p:cNvSpPr>
          <p:nvPr>
            <p:ph type="body" sz="quarter" idx="35"/>
          </p:nvPr>
        </p:nvSpPr>
        <p:spPr>
          <a:xfrm>
            <a:off x="838200" y="2221230"/>
            <a:ext cx="2133600" cy="274320"/>
          </a:xfrm>
        </p:spPr>
        <p:txBody>
          <a:bodyPr>
            <a:no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1" name="Text Placeholder 14"/>
          <p:cNvSpPr>
            <a:spLocks noGrp="1"/>
          </p:cNvSpPr>
          <p:nvPr>
            <p:ph type="body" sz="quarter" idx="36"/>
          </p:nvPr>
        </p:nvSpPr>
        <p:spPr>
          <a:xfrm>
            <a:off x="838200" y="2419350"/>
            <a:ext cx="2819400" cy="609600"/>
          </a:xfrm>
        </p:spPr>
        <p:txBody>
          <a:bodyPr>
            <a:normAutofit/>
          </a:bodyPr>
          <a:lstStyle>
            <a:lvl1pPr marL="0" indent="0">
              <a:buFontTx/>
              <a:buNone/>
              <a:defRPr sz="10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2" name="Text Placeholder 2"/>
          <p:cNvSpPr>
            <a:spLocks noGrp="1"/>
          </p:cNvSpPr>
          <p:nvPr>
            <p:ph type="body" sz="quarter" idx="37"/>
          </p:nvPr>
        </p:nvSpPr>
        <p:spPr>
          <a:xfrm>
            <a:off x="838200" y="3288030"/>
            <a:ext cx="2133600" cy="274320"/>
          </a:xfrm>
        </p:spPr>
        <p:txBody>
          <a:bodyPr>
            <a:noAutofit/>
          </a:bodyPr>
          <a:lstStyle>
            <a:lvl1pPr marL="0" indent="0">
              <a:buNone/>
              <a:defRPr sz="1100" b="1">
                <a:solidFill>
                  <a:srgbClr val="005173"/>
                </a:solidFill>
                <a:latin typeface="Arial"/>
                <a:cs typeface="Arial"/>
              </a:defRPr>
            </a:lvl1pPr>
          </a:lstStyle>
          <a:p>
            <a:pPr lvl="0"/>
            <a:r>
              <a:rPr lang="en-US" smtClean="0"/>
              <a:t>Click to edit Master text styles</a:t>
            </a:r>
          </a:p>
        </p:txBody>
      </p:sp>
      <p:sp>
        <p:nvSpPr>
          <p:cNvPr id="13" name="Text Placeholder 14"/>
          <p:cNvSpPr>
            <a:spLocks noGrp="1"/>
          </p:cNvSpPr>
          <p:nvPr>
            <p:ph type="body" sz="quarter" idx="38"/>
          </p:nvPr>
        </p:nvSpPr>
        <p:spPr>
          <a:xfrm>
            <a:off x="838200" y="3486150"/>
            <a:ext cx="2819400" cy="609600"/>
          </a:xfrm>
        </p:spPr>
        <p:txBody>
          <a:bodyPr>
            <a:normAutofit/>
          </a:bodyPr>
          <a:lstStyle>
            <a:lvl1pPr marL="0" indent="0">
              <a:buFontTx/>
              <a:buNone/>
              <a:defRPr sz="1000">
                <a:solidFill>
                  <a:schemeClr val="tx1">
                    <a:lumMod val="65000"/>
                    <a:lumOff val="35000"/>
                  </a:schemeClr>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5"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4243698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838200" y="1200150"/>
            <a:ext cx="1963738" cy="1371600"/>
          </a:xfrm>
        </p:spPr>
        <p:txBody>
          <a:bodyPr>
            <a:normAutofit/>
          </a:bodyPr>
          <a:lstStyle>
            <a:lvl1pPr marL="0" indent="0">
              <a:buFontTx/>
              <a:buNone/>
              <a:defRPr sz="1100">
                <a:solidFill>
                  <a:srgbClr val="17252F"/>
                </a:solidFill>
              </a:defRPr>
            </a:lvl1pPr>
          </a:lstStyle>
          <a:p>
            <a:r>
              <a:rPr lang="en-US" smtClean="0"/>
              <a:t>Click icon to add picture</a:t>
            </a:r>
            <a:endParaRPr lang="en-JM"/>
          </a:p>
        </p:txBody>
      </p:sp>
      <p:sp>
        <p:nvSpPr>
          <p:cNvPr id="8" name="Picture Placeholder 3"/>
          <p:cNvSpPr>
            <a:spLocks noGrp="1"/>
          </p:cNvSpPr>
          <p:nvPr>
            <p:ph type="pic" sz="quarter" idx="57"/>
          </p:nvPr>
        </p:nvSpPr>
        <p:spPr>
          <a:xfrm>
            <a:off x="2895600" y="1200150"/>
            <a:ext cx="1963738" cy="1371600"/>
          </a:xfrm>
        </p:spPr>
        <p:txBody>
          <a:bodyPr>
            <a:normAutofit/>
          </a:bodyPr>
          <a:lstStyle>
            <a:lvl1pPr marL="0" indent="0">
              <a:buFontTx/>
              <a:buNone/>
              <a:defRPr sz="1100">
                <a:solidFill>
                  <a:srgbClr val="17252F"/>
                </a:solidFill>
              </a:defRPr>
            </a:lvl1pPr>
          </a:lstStyle>
          <a:p>
            <a:r>
              <a:rPr lang="en-US" smtClean="0"/>
              <a:t>Click icon to add picture</a:t>
            </a:r>
            <a:endParaRPr lang="en-JM"/>
          </a:p>
        </p:txBody>
      </p:sp>
      <p:sp>
        <p:nvSpPr>
          <p:cNvPr id="9" name="Picture Placeholder 3"/>
          <p:cNvSpPr>
            <a:spLocks noGrp="1"/>
          </p:cNvSpPr>
          <p:nvPr>
            <p:ph type="pic" sz="quarter" idx="58"/>
          </p:nvPr>
        </p:nvSpPr>
        <p:spPr>
          <a:xfrm>
            <a:off x="838200" y="2647950"/>
            <a:ext cx="1963738" cy="1371600"/>
          </a:xfrm>
        </p:spPr>
        <p:txBody>
          <a:bodyPr>
            <a:normAutofit/>
          </a:bodyPr>
          <a:lstStyle>
            <a:lvl1pPr marL="0" indent="0">
              <a:buFontTx/>
              <a:buNone/>
              <a:defRPr sz="1100">
                <a:solidFill>
                  <a:srgbClr val="17252F"/>
                </a:solidFill>
              </a:defRPr>
            </a:lvl1pPr>
          </a:lstStyle>
          <a:p>
            <a:r>
              <a:rPr lang="en-US" smtClean="0"/>
              <a:t>Click icon to add picture</a:t>
            </a:r>
            <a:endParaRPr lang="en-JM"/>
          </a:p>
        </p:txBody>
      </p:sp>
      <p:sp>
        <p:nvSpPr>
          <p:cNvPr id="10" name="Picture Placeholder 3"/>
          <p:cNvSpPr>
            <a:spLocks noGrp="1"/>
          </p:cNvSpPr>
          <p:nvPr>
            <p:ph type="pic" sz="quarter" idx="59"/>
          </p:nvPr>
        </p:nvSpPr>
        <p:spPr>
          <a:xfrm>
            <a:off x="2895600" y="2647950"/>
            <a:ext cx="1963738" cy="1371600"/>
          </a:xfrm>
        </p:spPr>
        <p:txBody>
          <a:bodyPr>
            <a:normAutofit/>
          </a:bodyPr>
          <a:lstStyle>
            <a:lvl1pPr marL="0" indent="0">
              <a:buFontTx/>
              <a:buNone/>
              <a:defRPr sz="1100">
                <a:solidFill>
                  <a:srgbClr val="17252F"/>
                </a:solidFill>
              </a:defRPr>
            </a:lvl1pPr>
          </a:lstStyle>
          <a:p>
            <a:r>
              <a:rPr lang="en-US" smtClean="0"/>
              <a:t>Click icon to add picture</a:t>
            </a:r>
            <a:endParaRPr lang="en-JM"/>
          </a:p>
        </p:txBody>
      </p:sp>
      <p:sp>
        <p:nvSpPr>
          <p:cNvPr id="11"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20605131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4 Image layout">
    <p:spTree>
      <p:nvGrpSpPr>
        <p:cNvPr id="1" name=""/>
        <p:cNvGrpSpPr/>
        <p:nvPr/>
      </p:nvGrpSpPr>
      <p:grpSpPr>
        <a:xfrm>
          <a:off x="0" y="0"/>
          <a:ext cx="0" cy="0"/>
          <a:chOff x="0" y="0"/>
          <a:chExt cx="0" cy="0"/>
        </a:xfrm>
      </p:grpSpPr>
      <p:sp>
        <p:nvSpPr>
          <p:cNvPr id="15" name="Picture Placeholder 27"/>
          <p:cNvSpPr>
            <a:spLocks noGrp="1"/>
          </p:cNvSpPr>
          <p:nvPr>
            <p:ph type="pic" sz="quarter" idx="24"/>
          </p:nvPr>
        </p:nvSpPr>
        <p:spPr>
          <a:xfrm>
            <a:off x="0" y="1246822"/>
            <a:ext cx="2276856" cy="1705928"/>
          </a:xfrm>
        </p:spPr>
        <p:txBody>
          <a:bodyPr/>
          <a:lstStyle/>
          <a:p>
            <a:r>
              <a:rPr lang="en-US" smtClean="0"/>
              <a:t>Click icon to add picture</a:t>
            </a:r>
            <a:endParaRPr lang="en-JM"/>
          </a:p>
        </p:txBody>
      </p:sp>
      <p:sp>
        <p:nvSpPr>
          <p:cNvPr id="16" name="Picture Placeholder 27"/>
          <p:cNvSpPr>
            <a:spLocks noGrp="1"/>
          </p:cNvSpPr>
          <p:nvPr>
            <p:ph type="pic" sz="quarter" idx="25"/>
          </p:nvPr>
        </p:nvSpPr>
        <p:spPr>
          <a:xfrm>
            <a:off x="2286000" y="1246822"/>
            <a:ext cx="2276856" cy="1705928"/>
          </a:xfrm>
        </p:spPr>
        <p:txBody>
          <a:bodyPr/>
          <a:lstStyle/>
          <a:p>
            <a:r>
              <a:rPr lang="en-US" smtClean="0"/>
              <a:t>Click icon to add picture</a:t>
            </a:r>
            <a:endParaRPr lang="en-JM"/>
          </a:p>
        </p:txBody>
      </p:sp>
      <p:sp>
        <p:nvSpPr>
          <p:cNvPr id="17" name="Picture Placeholder 27"/>
          <p:cNvSpPr>
            <a:spLocks noGrp="1"/>
          </p:cNvSpPr>
          <p:nvPr>
            <p:ph type="pic" sz="quarter" idx="26"/>
          </p:nvPr>
        </p:nvSpPr>
        <p:spPr>
          <a:xfrm>
            <a:off x="4572000" y="1245870"/>
            <a:ext cx="2276856" cy="1705928"/>
          </a:xfrm>
        </p:spPr>
        <p:txBody>
          <a:bodyPr/>
          <a:lstStyle/>
          <a:p>
            <a:r>
              <a:rPr lang="en-US" smtClean="0"/>
              <a:t>Click icon to add picture</a:t>
            </a:r>
            <a:endParaRPr lang="en-JM"/>
          </a:p>
        </p:txBody>
      </p:sp>
      <p:sp>
        <p:nvSpPr>
          <p:cNvPr id="18" name="Picture Placeholder 27"/>
          <p:cNvSpPr>
            <a:spLocks noGrp="1"/>
          </p:cNvSpPr>
          <p:nvPr>
            <p:ph type="pic" sz="quarter" idx="27"/>
          </p:nvPr>
        </p:nvSpPr>
        <p:spPr>
          <a:xfrm>
            <a:off x="6858000" y="1245870"/>
            <a:ext cx="2286000" cy="1705928"/>
          </a:xfrm>
        </p:spPr>
        <p:txBody>
          <a:bodyPr/>
          <a:lstStyle/>
          <a:p>
            <a:r>
              <a:rPr lang="en-US" smtClean="0"/>
              <a:t>Click icon to add picture</a:t>
            </a:r>
            <a:endParaRPr lang="en-JM" dirty="0"/>
          </a:p>
        </p:txBody>
      </p:sp>
      <p:sp>
        <p:nvSpPr>
          <p:cNvPr id="19" name="Text Placeholder 35"/>
          <p:cNvSpPr>
            <a:spLocks noGrp="1"/>
          </p:cNvSpPr>
          <p:nvPr>
            <p:ph type="body" sz="quarter" idx="28"/>
          </p:nvPr>
        </p:nvSpPr>
        <p:spPr>
          <a:xfrm>
            <a:off x="457200" y="3273425"/>
            <a:ext cx="1752600" cy="365125"/>
          </a:xfrm>
        </p:spPr>
        <p:txBody>
          <a:bodyPr>
            <a:noAutofit/>
          </a:bodyPr>
          <a:lstStyle>
            <a:lvl1pPr marL="0" indent="0">
              <a:buFontTx/>
              <a:buNone/>
              <a:defRPr sz="1100" b="1">
                <a:solidFill>
                  <a:srgbClr val="005173"/>
                </a:solidFill>
                <a:latin typeface="Arial"/>
                <a:cs typeface="Aria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smtClean="0"/>
              <a:t>Click to edit Master text styles</a:t>
            </a:r>
          </a:p>
        </p:txBody>
      </p:sp>
      <p:sp>
        <p:nvSpPr>
          <p:cNvPr id="20" name="Text Placeholder 39"/>
          <p:cNvSpPr>
            <a:spLocks noGrp="1"/>
          </p:cNvSpPr>
          <p:nvPr>
            <p:ph type="body" sz="quarter" idx="29"/>
          </p:nvPr>
        </p:nvSpPr>
        <p:spPr>
          <a:xfrm>
            <a:off x="457200" y="3486150"/>
            <a:ext cx="1752600" cy="533400"/>
          </a:xfrm>
        </p:spPr>
        <p:txBody>
          <a:bodyPr>
            <a:noAutofit/>
          </a:bodyPr>
          <a:lstStyle>
            <a:lvl1pPr marL="0" indent="0">
              <a:buFontTx/>
              <a:buNone/>
              <a:defRPr sz="1100">
                <a:solidFill>
                  <a:schemeClr val="bg1">
                    <a:lumMod val="50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21" name="Text Placeholder 35"/>
          <p:cNvSpPr>
            <a:spLocks noGrp="1"/>
          </p:cNvSpPr>
          <p:nvPr>
            <p:ph type="body" sz="quarter" idx="30"/>
          </p:nvPr>
        </p:nvSpPr>
        <p:spPr>
          <a:xfrm>
            <a:off x="2590800" y="3273425"/>
            <a:ext cx="1752600" cy="365125"/>
          </a:xfrm>
        </p:spPr>
        <p:txBody>
          <a:bodyPr>
            <a:noAutofit/>
          </a:bodyPr>
          <a:lstStyle>
            <a:lvl1pPr marL="0" indent="0">
              <a:buFontTx/>
              <a:buNone/>
              <a:defRPr sz="1100" b="1">
                <a:solidFill>
                  <a:srgbClr val="005173"/>
                </a:solidFill>
                <a:latin typeface="Arial"/>
                <a:cs typeface="Aria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smtClean="0"/>
              <a:t>Click to edit Master text styles</a:t>
            </a:r>
          </a:p>
        </p:txBody>
      </p:sp>
      <p:sp>
        <p:nvSpPr>
          <p:cNvPr id="22" name="Text Placeholder 39"/>
          <p:cNvSpPr>
            <a:spLocks noGrp="1"/>
          </p:cNvSpPr>
          <p:nvPr>
            <p:ph type="body" sz="quarter" idx="31"/>
          </p:nvPr>
        </p:nvSpPr>
        <p:spPr>
          <a:xfrm>
            <a:off x="2590800" y="3486150"/>
            <a:ext cx="1752600" cy="533400"/>
          </a:xfrm>
        </p:spPr>
        <p:txBody>
          <a:bodyPr>
            <a:noAutofit/>
          </a:bodyPr>
          <a:lstStyle>
            <a:lvl1pPr marL="0" indent="0">
              <a:buFontTx/>
              <a:buNone/>
              <a:defRPr sz="1100">
                <a:solidFill>
                  <a:schemeClr val="bg1">
                    <a:lumMod val="50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23" name="Text Placeholder 35"/>
          <p:cNvSpPr>
            <a:spLocks noGrp="1"/>
          </p:cNvSpPr>
          <p:nvPr>
            <p:ph type="body" sz="quarter" idx="32"/>
          </p:nvPr>
        </p:nvSpPr>
        <p:spPr>
          <a:xfrm>
            <a:off x="4800600" y="3273425"/>
            <a:ext cx="1752600" cy="365125"/>
          </a:xfrm>
        </p:spPr>
        <p:txBody>
          <a:bodyPr>
            <a:noAutofit/>
          </a:bodyPr>
          <a:lstStyle>
            <a:lvl1pPr marL="0" indent="0">
              <a:buFontTx/>
              <a:buNone/>
              <a:defRPr sz="1100" b="1">
                <a:solidFill>
                  <a:srgbClr val="005173"/>
                </a:solidFill>
                <a:latin typeface="Arial"/>
                <a:cs typeface="Aria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smtClean="0"/>
              <a:t>Click to edit Master text styles</a:t>
            </a:r>
          </a:p>
        </p:txBody>
      </p:sp>
      <p:sp>
        <p:nvSpPr>
          <p:cNvPr id="24" name="Text Placeholder 39"/>
          <p:cNvSpPr>
            <a:spLocks noGrp="1"/>
          </p:cNvSpPr>
          <p:nvPr>
            <p:ph type="body" sz="quarter" idx="33"/>
          </p:nvPr>
        </p:nvSpPr>
        <p:spPr>
          <a:xfrm>
            <a:off x="4800600" y="3486150"/>
            <a:ext cx="1752600" cy="533400"/>
          </a:xfrm>
        </p:spPr>
        <p:txBody>
          <a:bodyPr>
            <a:noAutofit/>
          </a:bodyPr>
          <a:lstStyle>
            <a:lvl1pPr marL="0" indent="0">
              <a:buFontTx/>
              <a:buNone/>
              <a:defRPr sz="1100">
                <a:solidFill>
                  <a:schemeClr val="bg1">
                    <a:lumMod val="50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25" name="Text Placeholder 35"/>
          <p:cNvSpPr>
            <a:spLocks noGrp="1"/>
          </p:cNvSpPr>
          <p:nvPr>
            <p:ph type="body" sz="quarter" idx="34"/>
          </p:nvPr>
        </p:nvSpPr>
        <p:spPr>
          <a:xfrm>
            <a:off x="7010400" y="3273425"/>
            <a:ext cx="1752600" cy="365125"/>
          </a:xfrm>
        </p:spPr>
        <p:txBody>
          <a:bodyPr>
            <a:noAutofit/>
          </a:bodyPr>
          <a:lstStyle>
            <a:lvl1pPr marL="0" indent="0">
              <a:buFontTx/>
              <a:buNone/>
              <a:defRPr sz="1100" b="1">
                <a:solidFill>
                  <a:srgbClr val="005173"/>
                </a:solidFill>
                <a:latin typeface="Arial"/>
                <a:cs typeface="Arial"/>
              </a:defRPr>
            </a:lvl1pPr>
            <a:lvl2pPr marL="457200" indent="0">
              <a:buFontTx/>
              <a:buNone/>
              <a:defRPr sz="1100" b="1"/>
            </a:lvl2pPr>
            <a:lvl3pPr marL="914400" indent="0">
              <a:buFontTx/>
              <a:buNone/>
              <a:defRPr sz="1100" b="1"/>
            </a:lvl3pPr>
            <a:lvl4pPr marL="1371600" indent="0">
              <a:buFontTx/>
              <a:buNone/>
              <a:defRPr sz="1100" b="1"/>
            </a:lvl4pPr>
            <a:lvl5pPr marL="1828800" indent="0">
              <a:buFontTx/>
              <a:buNone/>
              <a:defRPr sz="1100" b="1"/>
            </a:lvl5pPr>
          </a:lstStyle>
          <a:p>
            <a:pPr lvl="0"/>
            <a:r>
              <a:rPr lang="en-US" smtClean="0"/>
              <a:t>Click to edit Master text styles</a:t>
            </a:r>
          </a:p>
        </p:txBody>
      </p:sp>
      <p:sp>
        <p:nvSpPr>
          <p:cNvPr id="26" name="Text Placeholder 39"/>
          <p:cNvSpPr>
            <a:spLocks noGrp="1"/>
          </p:cNvSpPr>
          <p:nvPr>
            <p:ph type="body" sz="quarter" idx="35"/>
          </p:nvPr>
        </p:nvSpPr>
        <p:spPr>
          <a:xfrm>
            <a:off x="7010400" y="3486150"/>
            <a:ext cx="1752600" cy="533400"/>
          </a:xfrm>
        </p:spPr>
        <p:txBody>
          <a:bodyPr>
            <a:noAutofit/>
          </a:bodyPr>
          <a:lstStyle>
            <a:lvl1pPr marL="0" indent="0">
              <a:buFontTx/>
              <a:buNone/>
              <a:defRPr sz="1100">
                <a:solidFill>
                  <a:schemeClr val="bg1">
                    <a:lumMod val="50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27"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28"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0140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8779373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3962400" y="0"/>
            <a:ext cx="4038600" cy="5143500"/>
          </a:xfrm>
        </p:spPr>
        <p:txBody>
          <a:bodyPr>
            <a:normAutofit/>
          </a:bodyPr>
          <a:lstStyle>
            <a:lvl1pPr>
              <a:defRPr sz="1600"/>
            </a:lvl1pPr>
          </a:lstStyle>
          <a:p>
            <a:r>
              <a:rPr lang="en-US" smtClean="0"/>
              <a:t>Click icon to add picture</a:t>
            </a:r>
            <a:endParaRPr lang="en-US" dirty="0"/>
          </a:p>
        </p:txBody>
      </p:sp>
      <p:sp>
        <p:nvSpPr>
          <p:cNvPr id="7" name="Title 1"/>
          <p:cNvSpPr>
            <a:spLocks noGrp="1"/>
          </p:cNvSpPr>
          <p:nvPr>
            <p:ph type="title"/>
          </p:nvPr>
        </p:nvSpPr>
        <p:spPr>
          <a:xfrm>
            <a:off x="838200" y="285750"/>
            <a:ext cx="2819400" cy="857250"/>
          </a:xfrm>
        </p:spPr>
        <p:txBody>
          <a:bodyPr/>
          <a:lstStyle>
            <a:lvl1pPr algn="l">
              <a:defRPr b="0">
                <a:solidFill>
                  <a:srgbClr val="4E7C9C"/>
                </a:solidFill>
              </a:defRPr>
            </a:lvl1pPr>
          </a:lstStyle>
          <a:p>
            <a:r>
              <a:rPr lang="en-US" smtClean="0"/>
              <a:t>Click to edit Master title style</a:t>
            </a:r>
            <a:endParaRPr lang="en-JM" dirty="0"/>
          </a:p>
        </p:txBody>
      </p:sp>
      <p:sp>
        <p:nvSpPr>
          <p:cNvPr id="8" name="Text Placeholder 17"/>
          <p:cNvSpPr>
            <a:spLocks noGrp="1"/>
          </p:cNvSpPr>
          <p:nvPr>
            <p:ph type="body" sz="quarter" idx="23"/>
          </p:nvPr>
        </p:nvSpPr>
        <p:spPr>
          <a:xfrm>
            <a:off x="838200" y="133350"/>
            <a:ext cx="1879600" cy="3238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5" name="Text Placeholder 4"/>
          <p:cNvSpPr>
            <a:spLocks noGrp="1"/>
          </p:cNvSpPr>
          <p:nvPr>
            <p:ph type="body" sz="quarter" idx="30"/>
          </p:nvPr>
        </p:nvSpPr>
        <p:spPr>
          <a:xfrm>
            <a:off x="838200" y="1428750"/>
            <a:ext cx="2362200" cy="304800"/>
          </a:xfrm>
        </p:spPr>
        <p:txBody>
          <a:bodyPr>
            <a:noAutofit/>
          </a:bodyPr>
          <a:lstStyle>
            <a:lvl1pPr marL="0" indent="0">
              <a:buNone/>
              <a:defRPr sz="1100" b="1">
                <a:solidFill>
                  <a:srgbClr val="005173"/>
                </a:solidFill>
                <a:latin typeface="Arial"/>
                <a:cs typeface="Arial"/>
              </a:defRPr>
            </a:lvl1pPr>
            <a:lvl2pPr marL="457200" indent="0">
              <a:buNone/>
              <a:defRPr sz="1100">
                <a:solidFill>
                  <a:srgbClr val="0070C0"/>
                </a:solidFill>
                <a:latin typeface="Roboto Condensed Bold"/>
                <a:cs typeface="Roboto Condensed Bold"/>
              </a:defRPr>
            </a:lvl2pPr>
            <a:lvl3pPr marL="914400" indent="0">
              <a:buNone/>
              <a:defRPr sz="1100">
                <a:solidFill>
                  <a:srgbClr val="0070C0"/>
                </a:solidFill>
                <a:latin typeface="Roboto Condensed Bold"/>
                <a:cs typeface="Roboto Condensed Bold"/>
              </a:defRPr>
            </a:lvl3pPr>
            <a:lvl4pPr marL="1371600" indent="0">
              <a:buNone/>
              <a:defRPr sz="1100">
                <a:solidFill>
                  <a:srgbClr val="0070C0"/>
                </a:solidFill>
                <a:latin typeface="Roboto Condensed Bold"/>
                <a:cs typeface="Roboto Condensed Bold"/>
              </a:defRPr>
            </a:lvl4pPr>
            <a:lvl5pPr marL="1828800" indent="0">
              <a:buNone/>
              <a:defRPr sz="1100">
                <a:solidFill>
                  <a:srgbClr val="0070C0"/>
                </a:solidFill>
                <a:latin typeface="Roboto Condensed Bold"/>
                <a:cs typeface="Roboto Condensed Bold"/>
              </a:defRPr>
            </a:lvl5pPr>
          </a:lstStyle>
          <a:p>
            <a:pPr lvl="0"/>
            <a:r>
              <a:rPr lang="en-US" smtClean="0"/>
              <a:t>Click to edit Master text styles</a:t>
            </a:r>
          </a:p>
        </p:txBody>
      </p:sp>
      <p:sp>
        <p:nvSpPr>
          <p:cNvPr id="13" name="Text Placeholder 12"/>
          <p:cNvSpPr>
            <a:spLocks noGrp="1"/>
          </p:cNvSpPr>
          <p:nvPr>
            <p:ph type="body" sz="quarter" idx="31"/>
          </p:nvPr>
        </p:nvSpPr>
        <p:spPr>
          <a:xfrm>
            <a:off x="838200" y="1657350"/>
            <a:ext cx="2362200" cy="2971800"/>
          </a:xfrm>
        </p:spPr>
        <p:txBody>
          <a:bodyPr>
            <a:noAutofit/>
          </a:bodyPr>
          <a:lstStyle>
            <a:lvl1pPr marL="0" indent="0">
              <a:buNone/>
              <a:defRPr sz="11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100">
                <a:solidFill>
                  <a:schemeClr val="tx1">
                    <a:lumMod val="65000"/>
                    <a:lumOff val="35000"/>
                  </a:schemeClr>
                </a:solidFill>
              </a:defRPr>
            </a:lvl3pPr>
            <a:lvl4pPr marL="1371600" indent="0">
              <a:buNone/>
              <a:defRPr sz="1100">
                <a:solidFill>
                  <a:schemeClr val="tx1">
                    <a:lumMod val="65000"/>
                    <a:lumOff val="35000"/>
                  </a:schemeClr>
                </a:solidFill>
              </a:defRPr>
            </a:lvl4pPr>
            <a:lvl5pPr marL="1828800" indent="0">
              <a:buNone/>
              <a:defRPr sz="1100">
                <a:solidFill>
                  <a:schemeClr val="tx1">
                    <a:lumMod val="65000"/>
                    <a:lumOff val="35000"/>
                  </a:schemeClr>
                </a:solidFill>
              </a:defRPr>
            </a:lvl5pPr>
          </a:lstStyle>
          <a:p>
            <a:pPr lvl="0"/>
            <a:r>
              <a:rPr lang="en-US" smtClean="0"/>
              <a:t>Click to edit Master text styles</a:t>
            </a:r>
          </a:p>
        </p:txBody>
      </p:sp>
    </p:spTree>
    <p:extLst>
      <p:ext uri="{BB962C8B-B14F-4D97-AF65-F5344CB8AC3E}">
        <p14:creationId xmlns="" xmlns:p14="http://schemas.microsoft.com/office/powerpoint/2010/main" val="15014154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344669" y="0"/>
            <a:ext cx="3799331" cy="5143500"/>
          </a:xfrm>
        </p:spPr>
        <p:txBody>
          <a:bodyPr/>
          <a:lstStyle/>
          <a:p>
            <a:r>
              <a:rPr lang="en-US" smtClean="0"/>
              <a:t>Click icon to add picture</a:t>
            </a:r>
            <a:endParaRPr lang="en-JM" dirty="0"/>
          </a:p>
        </p:txBody>
      </p:sp>
    </p:spTree>
    <p:extLst>
      <p:ext uri="{BB962C8B-B14F-4D97-AF65-F5344CB8AC3E}">
        <p14:creationId xmlns="" xmlns:p14="http://schemas.microsoft.com/office/powerpoint/2010/main" val="13288741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 name="Text Placeholder 9"/>
          <p:cNvSpPr>
            <a:spLocks noGrp="1"/>
          </p:cNvSpPr>
          <p:nvPr>
            <p:ph type="body" sz="quarter" idx="44"/>
          </p:nvPr>
        </p:nvSpPr>
        <p:spPr>
          <a:xfrm>
            <a:off x="990600" y="1276350"/>
            <a:ext cx="7239000" cy="762000"/>
          </a:xfrm>
        </p:spPr>
        <p:txBody>
          <a:bodyPr>
            <a:noAutofit/>
          </a:bodyPr>
          <a:lstStyle>
            <a:lvl1pPr marL="0" indent="0" algn="ctr">
              <a:buNone/>
              <a:defRPr sz="1800">
                <a:solidFill>
                  <a:srgbClr val="4E7C9C"/>
                </a:solidFill>
                <a:latin typeface="Arial"/>
                <a:cs typeface="Arial"/>
              </a:defRPr>
            </a:lvl1pPr>
            <a:lvl2pPr marL="457200" indent="0" algn="ctr">
              <a:buNone/>
              <a:defRPr sz="1800">
                <a:solidFill>
                  <a:srgbClr val="424C53"/>
                </a:solidFill>
                <a:latin typeface="Roboto Condensed Bold"/>
                <a:cs typeface="Roboto Condensed Bold"/>
              </a:defRPr>
            </a:lvl2pPr>
            <a:lvl3pPr marL="914400" indent="0" algn="ctr">
              <a:buNone/>
              <a:defRPr sz="1800">
                <a:solidFill>
                  <a:srgbClr val="424C53"/>
                </a:solidFill>
                <a:latin typeface="Roboto Condensed Bold"/>
                <a:cs typeface="Roboto Condensed Bold"/>
              </a:defRPr>
            </a:lvl3pPr>
            <a:lvl4pPr marL="1371600" indent="0" algn="ctr">
              <a:buNone/>
              <a:defRPr sz="1800">
                <a:solidFill>
                  <a:srgbClr val="424C53"/>
                </a:solidFill>
                <a:latin typeface="Roboto Condensed Bold"/>
                <a:cs typeface="Roboto Condensed Bold"/>
              </a:defRPr>
            </a:lvl4pPr>
            <a:lvl5pPr marL="1828800" indent="0" algn="ctr">
              <a:buNone/>
              <a:defRPr sz="1800">
                <a:solidFill>
                  <a:srgbClr val="424C53"/>
                </a:solidFill>
                <a:latin typeface="Roboto Condensed Bold"/>
                <a:cs typeface="Roboto Condensed Bold"/>
              </a:defRPr>
            </a:lvl5pPr>
          </a:lstStyle>
          <a:p>
            <a:pPr lvl="0"/>
            <a:r>
              <a:rPr lang="en-US" smtClean="0"/>
              <a:t>Click to edit Master text styles</a:t>
            </a:r>
          </a:p>
        </p:txBody>
      </p:sp>
      <p:sp>
        <p:nvSpPr>
          <p:cNvPr id="12" name="Text Placeholder 11"/>
          <p:cNvSpPr>
            <a:spLocks noGrp="1"/>
          </p:cNvSpPr>
          <p:nvPr>
            <p:ph type="body" sz="quarter" idx="45"/>
          </p:nvPr>
        </p:nvSpPr>
        <p:spPr>
          <a:xfrm>
            <a:off x="990600" y="2343150"/>
            <a:ext cx="3505200" cy="2286000"/>
          </a:xfrm>
        </p:spPr>
        <p:txBody>
          <a:bodyPr>
            <a:normAutofit/>
          </a:bodyPr>
          <a:lstStyle>
            <a:lvl1pPr marL="0" indent="0">
              <a:buNone/>
              <a:defRPr sz="1100">
                <a:solidFill>
                  <a:srgbClr val="333333"/>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13" name="Text Placeholder 11"/>
          <p:cNvSpPr>
            <a:spLocks noGrp="1"/>
          </p:cNvSpPr>
          <p:nvPr>
            <p:ph type="body" sz="quarter" idx="46"/>
          </p:nvPr>
        </p:nvSpPr>
        <p:spPr>
          <a:xfrm>
            <a:off x="4648200" y="2343150"/>
            <a:ext cx="3581400" cy="2286000"/>
          </a:xfrm>
        </p:spPr>
        <p:txBody>
          <a:bodyPr>
            <a:normAutofit/>
          </a:bodyPr>
          <a:lstStyle>
            <a:lvl1pPr marL="0" indent="0">
              <a:buNone/>
              <a:defRPr sz="1100">
                <a:solidFill>
                  <a:srgbClr val="333333"/>
                </a:solidFill>
              </a:defRPr>
            </a:lvl1pPr>
            <a:lvl2pPr marL="457200" indent="0">
              <a:buNone/>
              <a:defRPr>
                <a:solidFill>
                  <a:schemeClr val="tx1">
                    <a:lumMod val="65000"/>
                    <a:lumOff val="35000"/>
                  </a:schemeClr>
                </a:solidFill>
              </a:defRPr>
            </a:lvl2pPr>
            <a:lvl3pPr marL="914400" indent="0">
              <a:buNone/>
              <a:defRPr>
                <a:solidFill>
                  <a:schemeClr val="tx1">
                    <a:lumMod val="65000"/>
                    <a:lumOff val="35000"/>
                  </a:schemeClr>
                </a:solidFill>
              </a:defRPr>
            </a:lvl3pPr>
            <a:lvl4pPr marL="1371600" indent="0">
              <a:buNone/>
              <a:defRPr>
                <a:solidFill>
                  <a:schemeClr val="tx1">
                    <a:lumMod val="65000"/>
                    <a:lumOff val="35000"/>
                  </a:schemeClr>
                </a:solidFill>
              </a:defRPr>
            </a:lvl4pPr>
            <a:lvl5pPr marL="1828800" indent="0">
              <a:buNone/>
              <a:defRPr>
                <a:solidFill>
                  <a:schemeClr val="tx1">
                    <a:lumMod val="65000"/>
                    <a:lumOff val="35000"/>
                  </a:schemeClr>
                </a:solidFill>
              </a:defRPr>
            </a:lvl5pPr>
          </a:lstStyle>
          <a:p>
            <a:pPr lvl="0"/>
            <a:r>
              <a:rPr lang="en-US" smtClean="0"/>
              <a:t>Click to edit Master text styles</a:t>
            </a:r>
          </a:p>
        </p:txBody>
      </p:sp>
      <p:sp>
        <p:nvSpPr>
          <p:cNvPr id="7" name="Oval 6"/>
          <p:cNvSpPr>
            <a:spLocks noChangeAspect="1"/>
          </p:cNvSpPr>
          <p:nvPr userDrawn="1"/>
        </p:nvSpPr>
        <p:spPr>
          <a:xfrm>
            <a:off x="4152900" y="209550"/>
            <a:ext cx="838201" cy="838200"/>
          </a:xfrm>
          <a:prstGeom prst="ellipse">
            <a:avLst/>
          </a:prstGeom>
          <a:solidFill>
            <a:srgbClr val="EF472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sz="1400" dirty="0">
              <a:solidFill>
                <a:schemeClr val="bg1"/>
              </a:solidFill>
              <a:latin typeface="Franklin Gothic Demi" pitchFamily="34" charset="0"/>
            </a:endParaRPr>
          </a:p>
        </p:txBody>
      </p:sp>
      <p:sp>
        <p:nvSpPr>
          <p:cNvPr id="9" name="Text Placeholder 9"/>
          <p:cNvSpPr>
            <a:spLocks noGrp="1"/>
          </p:cNvSpPr>
          <p:nvPr>
            <p:ph type="body" sz="quarter" idx="47"/>
          </p:nvPr>
        </p:nvSpPr>
        <p:spPr>
          <a:xfrm>
            <a:off x="4114800" y="407670"/>
            <a:ext cx="914400" cy="335280"/>
          </a:xfrm>
        </p:spPr>
        <p:txBody>
          <a:bodyPr>
            <a:noAutofit/>
          </a:bodyPr>
          <a:lstStyle>
            <a:lvl1pPr marL="0" indent="0" algn="ctr">
              <a:buNone/>
              <a:defRPr sz="1800">
                <a:solidFill>
                  <a:schemeClr val="bg1"/>
                </a:solidFill>
                <a:latin typeface="Arial"/>
                <a:cs typeface="Arial"/>
              </a:defRPr>
            </a:lvl1pPr>
            <a:lvl2pPr marL="457200" indent="0" algn="ctr">
              <a:buNone/>
              <a:defRPr sz="1800">
                <a:solidFill>
                  <a:srgbClr val="424C53"/>
                </a:solidFill>
                <a:latin typeface="Roboto Condensed Bold"/>
                <a:cs typeface="Roboto Condensed Bold"/>
              </a:defRPr>
            </a:lvl2pPr>
            <a:lvl3pPr marL="914400" indent="0" algn="ctr">
              <a:buNone/>
              <a:defRPr sz="1800">
                <a:solidFill>
                  <a:srgbClr val="424C53"/>
                </a:solidFill>
                <a:latin typeface="Roboto Condensed Bold"/>
                <a:cs typeface="Roboto Condensed Bold"/>
              </a:defRPr>
            </a:lvl3pPr>
            <a:lvl4pPr marL="1371600" indent="0" algn="ctr">
              <a:buNone/>
              <a:defRPr sz="1800">
                <a:solidFill>
                  <a:srgbClr val="424C53"/>
                </a:solidFill>
                <a:latin typeface="Roboto Condensed Bold"/>
                <a:cs typeface="Roboto Condensed Bold"/>
              </a:defRPr>
            </a:lvl4pPr>
            <a:lvl5pPr marL="1828800" indent="0" algn="ctr">
              <a:buNone/>
              <a:defRPr sz="1800">
                <a:solidFill>
                  <a:srgbClr val="424C53"/>
                </a:solidFill>
                <a:latin typeface="Roboto Condensed Bold"/>
                <a:cs typeface="Roboto Condensed Bold"/>
              </a:defRPr>
            </a:lvl5pPr>
          </a:lstStyle>
          <a:p>
            <a:pPr lvl="0"/>
            <a:r>
              <a:rPr lang="en-US" smtClean="0"/>
              <a:t>Click to edit Master text styles</a:t>
            </a:r>
          </a:p>
        </p:txBody>
      </p:sp>
    </p:spTree>
    <p:extLst>
      <p:ext uri="{BB962C8B-B14F-4D97-AF65-F5344CB8AC3E}">
        <p14:creationId xmlns="" xmlns:p14="http://schemas.microsoft.com/office/powerpoint/2010/main" val="382885549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200150"/>
            <a:ext cx="9144000" cy="3581400"/>
          </a:xfrm>
        </p:spPr>
        <p:txBody>
          <a:bodyPr/>
          <a:lstStyle/>
          <a:p>
            <a:r>
              <a:rPr lang="en-US" smtClean="0"/>
              <a:t>Click icon to add picture</a:t>
            </a:r>
            <a:endParaRPr lang="en-JM"/>
          </a:p>
        </p:txBody>
      </p:sp>
      <p:sp>
        <p:nvSpPr>
          <p:cNvPr id="5"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7"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29911085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3028950"/>
            <a:ext cx="3048000" cy="1752600"/>
          </a:xfrm>
        </p:spPr>
        <p:txBody>
          <a:bodyPr/>
          <a:lstStyle/>
          <a:p>
            <a:r>
              <a:rPr lang="en-US" smtClean="0"/>
              <a:t>Click icon to add picture</a:t>
            </a:r>
            <a:endParaRPr lang="en-JM"/>
          </a:p>
        </p:txBody>
      </p:sp>
      <p:sp>
        <p:nvSpPr>
          <p:cNvPr id="5" name="Title 1"/>
          <p:cNvSpPr>
            <a:spLocks noGrp="1"/>
          </p:cNvSpPr>
          <p:nvPr>
            <p:ph type="title"/>
          </p:nvPr>
        </p:nvSpPr>
        <p:spPr>
          <a:xfrm>
            <a:off x="762000" y="8191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7" name="Text Placeholder 17"/>
          <p:cNvSpPr>
            <a:spLocks noGrp="1"/>
          </p:cNvSpPr>
          <p:nvPr>
            <p:ph type="body" sz="quarter" idx="23"/>
          </p:nvPr>
        </p:nvSpPr>
        <p:spPr>
          <a:xfrm>
            <a:off x="2057400" y="83820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6" name="Picture Placeholder 7"/>
          <p:cNvSpPr>
            <a:spLocks noGrp="1"/>
          </p:cNvSpPr>
          <p:nvPr>
            <p:ph type="pic" sz="quarter" idx="24"/>
          </p:nvPr>
        </p:nvSpPr>
        <p:spPr>
          <a:xfrm>
            <a:off x="3048000" y="3028950"/>
            <a:ext cx="3048000" cy="1752600"/>
          </a:xfrm>
        </p:spPr>
        <p:txBody>
          <a:bodyPr/>
          <a:lstStyle/>
          <a:p>
            <a:r>
              <a:rPr lang="en-US" smtClean="0"/>
              <a:t>Click icon to add picture</a:t>
            </a:r>
            <a:endParaRPr lang="en-JM"/>
          </a:p>
        </p:txBody>
      </p:sp>
      <p:sp>
        <p:nvSpPr>
          <p:cNvPr id="9" name="Picture Placeholder 7"/>
          <p:cNvSpPr>
            <a:spLocks noGrp="1"/>
          </p:cNvSpPr>
          <p:nvPr>
            <p:ph type="pic" sz="quarter" idx="25"/>
          </p:nvPr>
        </p:nvSpPr>
        <p:spPr>
          <a:xfrm>
            <a:off x="6096000" y="3028950"/>
            <a:ext cx="3048000" cy="1752600"/>
          </a:xfrm>
        </p:spPr>
        <p:txBody>
          <a:bodyPr/>
          <a:lstStyle/>
          <a:p>
            <a:r>
              <a:rPr lang="en-US" smtClean="0"/>
              <a:t>Click icon to add picture</a:t>
            </a:r>
            <a:endParaRPr lang="en-JM"/>
          </a:p>
        </p:txBody>
      </p:sp>
    </p:spTree>
    <p:extLst>
      <p:ext uri="{BB962C8B-B14F-4D97-AF65-F5344CB8AC3E}">
        <p14:creationId xmlns="" xmlns:p14="http://schemas.microsoft.com/office/powerpoint/2010/main" val="79525390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4781550"/>
          </a:xfrm>
        </p:spPr>
        <p:txBody>
          <a:bodyPr/>
          <a:lstStyle/>
          <a:p>
            <a:r>
              <a:rPr lang="en-US" smtClean="0"/>
              <a:t>Click icon to add picture</a:t>
            </a:r>
            <a:endParaRPr lang="en-JM"/>
          </a:p>
        </p:txBody>
      </p:sp>
    </p:spTree>
    <p:extLst>
      <p:ext uri="{BB962C8B-B14F-4D97-AF65-F5344CB8AC3E}">
        <p14:creationId xmlns="" xmlns:p14="http://schemas.microsoft.com/office/powerpoint/2010/main" val="24071049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ingle Image Layout">
    <p:spTree>
      <p:nvGrpSpPr>
        <p:cNvPr id="1" name=""/>
        <p:cNvGrpSpPr/>
        <p:nvPr/>
      </p:nvGrpSpPr>
      <p:grpSpPr>
        <a:xfrm>
          <a:off x="0" y="0"/>
          <a:ext cx="0" cy="0"/>
          <a:chOff x="0" y="0"/>
          <a:chExt cx="0" cy="0"/>
        </a:xfrm>
      </p:grpSpPr>
      <p:sp>
        <p:nvSpPr>
          <p:cNvPr id="10" name="Picture Placeholder 7"/>
          <p:cNvSpPr>
            <a:spLocks noGrp="1"/>
          </p:cNvSpPr>
          <p:nvPr>
            <p:ph type="pic" sz="quarter" idx="16"/>
          </p:nvPr>
        </p:nvSpPr>
        <p:spPr>
          <a:xfrm>
            <a:off x="3048000" y="0"/>
            <a:ext cx="3048000" cy="4781550"/>
          </a:xfrm>
        </p:spPr>
        <p:txBody>
          <a:bodyPr/>
          <a:lstStyle/>
          <a:p>
            <a:r>
              <a:rPr lang="en-US" smtClean="0"/>
              <a:t>Click icon to add picture</a:t>
            </a:r>
            <a:endParaRPr lang="en-JM"/>
          </a:p>
        </p:txBody>
      </p:sp>
      <p:sp>
        <p:nvSpPr>
          <p:cNvPr id="11" name="Picture Placeholder 7"/>
          <p:cNvSpPr>
            <a:spLocks noGrp="1"/>
          </p:cNvSpPr>
          <p:nvPr>
            <p:ph type="pic" sz="quarter" idx="17"/>
          </p:nvPr>
        </p:nvSpPr>
        <p:spPr>
          <a:xfrm>
            <a:off x="6096000" y="0"/>
            <a:ext cx="3048000" cy="4781550"/>
          </a:xfrm>
        </p:spPr>
        <p:txBody>
          <a:bodyPr/>
          <a:lstStyle/>
          <a:p>
            <a:r>
              <a:rPr lang="en-US" smtClean="0"/>
              <a:t>Click icon to add picture</a:t>
            </a:r>
            <a:endParaRPr lang="en-JM"/>
          </a:p>
        </p:txBody>
      </p:sp>
      <p:sp>
        <p:nvSpPr>
          <p:cNvPr id="4" name="Picture Placeholder 7"/>
          <p:cNvSpPr>
            <a:spLocks noGrp="1"/>
          </p:cNvSpPr>
          <p:nvPr>
            <p:ph type="pic" sz="quarter" idx="18"/>
          </p:nvPr>
        </p:nvSpPr>
        <p:spPr>
          <a:xfrm>
            <a:off x="-6350" y="0"/>
            <a:ext cx="3048000" cy="4781550"/>
          </a:xfrm>
        </p:spPr>
        <p:txBody>
          <a:bodyPr/>
          <a:lstStyle/>
          <a:p>
            <a:r>
              <a:rPr lang="en-US" smtClean="0"/>
              <a:t>Click icon to add picture</a:t>
            </a:r>
            <a:endParaRPr lang="en-JM"/>
          </a:p>
        </p:txBody>
      </p:sp>
    </p:spTree>
    <p:extLst>
      <p:ext uri="{BB962C8B-B14F-4D97-AF65-F5344CB8AC3E}">
        <p14:creationId xmlns="" xmlns:p14="http://schemas.microsoft.com/office/powerpoint/2010/main" val="337040227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2" name="Title 1"/>
          <p:cNvSpPr>
            <a:spLocks noGrp="1"/>
          </p:cNvSpPr>
          <p:nvPr>
            <p:ph type="title"/>
          </p:nvPr>
        </p:nvSpPr>
        <p:spPr>
          <a:xfrm>
            <a:off x="5029200" y="133350"/>
            <a:ext cx="3810000" cy="857250"/>
          </a:xfrm>
        </p:spPr>
        <p:txBody>
          <a:bodyPr>
            <a:noAutofit/>
          </a:bodyPr>
          <a:lstStyle>
            <a:lvl1pPr algn="l">
              <a:defRPr sz="2000">
                <a:solidFill>
                  <a:srgbClr val="4E7C9C"/>
                </a:solidFill>
              </a:defRPr>
            </a:lvl1pPr>
          </a:lstStyle>
          <a:p>
            <a:r>
              <a:rPr lang="en-US" smtClean="0"/>
              <a:t>Click to edit Master title style</a:t>
            </a:r>
            <a:endParaRPr lang="en-JM" dirty="0"/>
          </a:p>
        </p:txBody>
      </p:sp>
      <p:sp>
        <p:nvSpPr>
          <p:cNvPr id="8" name="Picture Placeholder 7"/>
          <p:cNvSpPr>
            <a:spLocks noGrp="1"/>
          </p:cNvSpPr>
          <p:nvPr>
            <p:ph type="pic" sz="quarter" idx="13"/>
          </p:nvPr>
        </p:nvSpPr>
        <p:spPr>
          <a:xfrm>
            <a:off x="0" y="0"/>
            <a:ext cx="4572000" cy="4781550"/>
          </a:xfrm>
        </p:spPr>
        <p:txBody>
          <a:bodyPr/>
          <a:lstStyle/>
          <a:p>
            <a:r>
              <a:rPr lang="en-US" smtClean="0"/>
              <a:t>Click icon to add picture</a:t>
            </a:r>
            <a:endParaRPr lang="en-JM"/>
          </a:p>
        </p:txBody>
      </p:sp>
      <p:sp>
        <p:nvSpPr>
          <p:cNvPr id="18" name="Text Placeholder 17"/>
          <p:cNvSpPr>
            <a:spLocks noGrp="1"/>
          </p:cNvSpPr>
          <p:nvPr>
            <p:ph type="body" sz="quarter" idx="15"/>
          </p:nvPr>
        </p:nvSpPr>
        <p:spPr>
          <a:xfrm>
            <a:off x="5029200" y="1581148"/>
            <a:ext cx="3505200" cy="1371602"/>
          </a:xfrm>
        </p:spPr>
        <p:txBody>
          <a:bodyPr>
            <a:noAutofit/>
          </a:bodyPr>
          <a:lstStyle>
            <a:lvl1pPr marL="0" indent="0">
              <a:buFontTx/>
              <a:buNone/>
              <a:defRPr sz="1000">
                <a:solidFill>
                  <a:schemeClr val="tx1">
                    <a:lumMod val="75000"/>
                    <a:lumOff val="25000"/>
                  </a:schemeClr>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r>
              <a:rPr lang="en-US" smtClean="0"/>
              <a:t>Click to edit Master text styles</a:t>
            </a:r>
          </a:p>
        </p:txBody>
      </p:sp>
      <p:sp>
        <p:nvSpPr>
          <p:cNvPr id="20" name="Content Placeholder 19"/>
          <p:cNvSpPr>
            <a:spLocks noGrp="1"/>
          </p:cNvSpPr>
          <p:nvPr>
            <p:ph sz="quarter" idx="16"/>
          </p:nvPr>
        </p:nvSpPr>
        <p:spPr>
          <a:xfrm>
            <a:off x="5791200" y="3181352"/>
            <a:ext cx="2438400" cy="457198"/>
          </a:xfrm>
          <a:prstGeom prst="rect">
            <a:avLst/>
          </a:prstGeom>
          <a:noFill/>
        </p:spPr>
        <p:txBody>
          <a:bodyPr>
            <a:noAutofit/>
          </a:bodyPr>
          <a:lstStyle>
            <a:lvl1pPr marL="0" indent="0">
              <a:buFontTx/>
              <a:buNone/>
              <a:defRPr sz="10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23" name="Text Placeholder 22"/>
          <p:cNvSpPr>
            <a:spLocks noGrp="1"/>
          </p:cNvSpPr>
          <p:nvPr>
            <p:ph type="body" sz="quarter" idx="18"/>
          </p:nvPr>
        </p:nvSpPr>
        <p:spPr>
          <a:xfrm>
            <a:off x="5029200" y="1352550"/>
            <a:ext cx="3505200" cy="357187"/>
          </a:xfrm>
        </p:spPr>
        <p:txBody>
          <a:bodyPr>
            <a:noAutofit/>
          </a:bodyPr>
          <a:lstStyle>
            <a:lvl1pPr marL="0" indent="0">
              <a:buFontTx/>
              <a:buNone/>
              <a:defRPr sz="1100" b="1">
                <a:solidFill>
                  <a:srgbClr val="005173"/>
                </a:solidFill>
                <a:latin typeface="Arial"/>
                <a:ea typeface="Open Sans" pitchFamily="34" charset="0"/>
                <a:cs typeface="Arial"/>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r>
              <a:rPr lang="en-US" smtClean="0"/>
              <a:t>Click to edit Master text styles</a:t>
            </a:r>
          </a:p>
        </p:txBody>
      </p:sp>
    </p:spTree>
    <p:extLst>
      <p:ext uri="{BB962C8B-B14F-4D97-AF65-F5344CB8AC3E}">
        <p14:creationId xmlns="" xmlns:p14="http://schemas.microsoft.com/office/powerpoint/2010/main" val="14070236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7" name="Picture Placeholder 3"/>
          <p:cNvSpPr>
            <a:spLocks noGrp="1"/>
          </p:cNvSpPr>
          <p:nvPr>
            <p:ph type="pic" sz="quarter" idx="63"/>
          </p:nvPr>
        </p:nvSpPr>
        <p:spPr>
          <a:xfrm>
            <a:off x="762000" y="1276350"/>
            <a:ext cx="4267200" cy="3505200"/>
          </a:xfrm>
        </p:spPr>
        <p:txBody>
          <a:bodyPr>
            <a:normAutofit/>
          </a:bodyPr>
          <a:lstStyle>
            <a:lvl1pPr>
              <a:defRPr sz="1400"/>
            </a:lvl1pPr>
          </a:lstStyle>
          <a:p>
            <a:r>
              <a:rPr lang="en-US" smtClean="0"/>
              <a:t>Click icon to add picture</a:t>
            </a:r>
            <a:endParaRPr lang="en-JM" dirty="0"/>
          </a:p>
        </p:txBody>
      </p:sp>
      <p:sp>
        <p:nvSpPr>
          <p:cNvPr id="8" name="Text Placeholder 5"/>
          <p:cNvSpPr>
            <a:spLocks noGrp="1"/>
          </p:cNvSpPr>
          <p:nvPr>
            <p:ph type="body" sz="quarter" idx="66"/>
          </p:nvPr>
        </p:nvSpPr>
        <p:spPr>
          <a:xfrm>
            <a:off x="5257800" y="2045670"/>
            <a:ext cx="2994025" cy="1211880"/>
          </a:xfrm>
        </p:spPr>
        <p:txBody>
          <a:bodyPr>
            <a:normAutofit/>
          </a:bodyPr>
          <a:lstStyle>
            <a:lvl1pPr marL="0" indent="0">
              <a:buFontTx/>
              <a:buNone/>
              <a:defRPr sz="1000">
                <a:solidFill>
                  <a:srgbClr val="404040"/>
                </a:solidFill>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Text Placeholder 8"/>
          <p:cNvSpPr>
            <a:spLocks noGrp="1"/>
          </p:cNvSpPr>
          <p:nvPr>
            <p:ph type="body" sz="quarter" idx="67"/>
          </p:nvPr>
        </p:nvSpPr>
        <p:spPr>
          <a:xfrm>
            <a:off x="5257800" y="1733550"/>
            <a:ext cx="1730375" cy="358775"/>
          </a:xfrm>
        </p:spPr>
        <p:txBody>
          <a:bodyPr>
            <a:noAutofit/>
          </a:bodyPr>
          <a:lstStyle>
            <a:lvl1pPr marL="0" indent="0">
              <a:buFontTx/>
              <a:buNone/>
              <a:defRPr sz="1100" b="1">
                <a:solidFill>
                  <a:srgbClr val="005173"/>
                </a:solidFill>
                <a:latin typeface="Arial"/>
                <a:cs typeface="Arial"/>
              </a:defRPr>
            </a:lvl1pPr>
            <a:lvl2pPr marL="457200" indent="0">
              <a:buFontTx/>
              <a:buNone/>
              <a:defRPr sz="1400">
                <a:latin typeface="Franklin Gothic Medium" pitchFamily="34" charset="0"/>
              </a:defRPr>
            </a:lvl2pPr>
            <a:lvl3pPr marL="914400" indent="0">
              <a:buFontTx/>
              <a:buNone/>
              <a:defRPr sz="1400">
                <a:latin typeface="Franklin Gothic Medium" pitchFamily="34" charset="0"/>
              </a:defRPr>
            </a:lvl3pPr>
            <a:lvl4pPr marL="1371600" indent="0">
              <a:buFontTx/>
              <a:buNone/>
              <a:defRPr sz="1400">
                <a:latin typeface="Franklin Gothic Medium" pitchFamily="34" charset="0"/>
              </a:defRPr>
            </a:lvl4pPr>
            <a:lvl5pPr marL="1828800" indent="0">
              <a:buFontTx/>
              <a:buNone/>
              <a:defRPr sz="1400">
                <a:latin typeface="Franklin Gothic Medium" pitchFamily="34" charset="0"/>
              </a:defRPr>
            </a:lvl5pPr>
          </a:lstStyle>
          <a:p>
            <a:pPr lvl="0"/>
            <a:r>
              <a:rPr lang="en-US" smtClean="0"/>
              <a:t>Click to edit Master text styles</a:t>
            </a:r>
          </a:p>
        </p:txBody>
      </p:sp>
      <p:sp>
        <p:nvSpPr>
          <p:cNvPr id="10" name="Content Placeholder 10"/>
          <p:cNvSpPr>
            <a:spLocks noGrp="1"/>
          </p:cNvSpPr>
          <p:nvPr>
            <p:ph sz="quarter" idx="68" hasCustomPrompt="1"/>
          </p:nvPr>
        </p:nvSpPr>
        <p:spPr>
          <a:xfrm>
            <a:off x="5334000" y="3638550"/>
            <a:ext cx="2743200" cy="381000"/>
          </a:xfrm>
          <a:prstGeom prst="roundRect">
            <a:avLst>
              <a:gd name="adj" fmla="val 16667"/>
            </a:avLst>
          </a:prstGeom>
          <a:solidFill>
            <a:srgbClr val="4E7C9C"/>
          </a:solidFill>
        </p:spPr>
        <p:txBody>
          <a:bodyPr anchor="ctr">
            <a:noAutofit/>
          </a:bodyPr>
          <a:lstStyle>
            <a:lvl1pPr marL="0" indent="0" algn="ctr">
              <a:buFontTx/>
              <a:buNone/>
              <a:defRPr sz="1200">
                <a:solidFill>
                  <a:schemeClr val="bg1"/>
                </a:solidFill>
                <a:latin typeface="+mj-lt"/>
                <a:cs typeface="Franklin Gothic Book" pitchFamily="34" charset="0"/>
              </a:defRPr>
            </a:lvl1pPr>
            <a:lvl2pPr marL="457200" indent="0">
              <a:buFontTx/>
              <a:buNone/>
              <a:defRPr sz="1200">
                <a:latin typeface="Franklin Gothic Medium" pitchFamily="34" charset="0"/>
              </a:defRPr>
            </a:lvl2pPr>
            <a:lvl3pPr marL="914400" indent="0">
              <a:buFontTx/>
              <a:buNone/>
              <a:defRPr sz="1200">
                <a:latin typeface="Franklin Gothic Medium" pitchFamily="34" charset="0"/>
              </a:defRPr>
            </a:lvl3pPr>
            <a:lvl4pPr marL="1371600" indent="0">
              <a:buFontTx/>
              <a:buNone/>
              <a:defRPr sz="1200">
                <a:latin typeface="Franklin Gothic Medium" pitchFamily="34" charset="0"/>
              </a:defRPr>
            </a:lvl4pPr>
            <a:lvl5pPr marL="1828800" indent="0">
              <a:buFontTx/>
              <a:buNone/>
              <a:defRPr sz="1200">
                <a:latin typeface="Franklin Gothic Medium" pitchFamily="34" charset="0"/>
              </a:defRPr>
            </a:lvl5pPr>
          </a:lstStyle>
          <a:p>
            <a:pPr lvl="0"/>
            <a:r>
              <a:rPr lang="en-JM" dirty="0" smtClean="0"/>
              <a:t>LOREM IPSUM</a:t>
            </a:r>
            <a:endParaRPr lang="en-JM" dirty="0"/>
          </a:p>
        </p:txBody>
      </p:sp>
      <p:sp>
        <p:nvSpPr>
          <p:cNvPr id="11"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981356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am Member Layout">
    <p:spTree>
      <p:nvGrpSpPr>
        <p:cNvPr id="1" name=""/>
        <p:cNvGrpSpPr/>
        <p:nvPr/>
      </p:nvGrpSpPr>
      <p:grpSpPr>
        <a:xfrm>
          <a:off x="0" y="0"/>
          <a:ext cx="0" cy="0"/>
          <a:chOff x="0" y="0"/>
          <a:chExt cx="0" cy="0"/>
        </a:xfrm>
      </p:grpSpPr>
      <p:sp>
        <p:nvSpPr>
          <p:cNvPr id="8" name="Text Placeholder 3"/>
          <p:cNvSpPr>
            <a:spLocks noGrp="1"/>
          </p:cNvSpPr>
          <p:nvPr>
            <p:ph type="body" sz="quarter" idx="60"/>
          </p:nvPr>
        </p:nvSpPr>
        <p:spPr>
          <a:xfrm>
            <a:off x="4572000" y="1300098"/>
            <a:ext cx="2919699" cy="304800"/>
          </a:xfrm>
        </p:spPr>
        <p:txBody>
          <a:bodyPr anchor="ctr">
            <a:noAutofit/>
          </a:bodyPr>
          <a:lstStyle>
            <a:lvl1pPr marL="0" indent="0" algn="l">
              <a:buFontTx/>
              <a:buNone/>
              <a:defRPr sz="1100" b="1">
                <a:solidFill>
                  <a:srgbClr val="005173"/>
                </a:solidFill>
                <a:latin typeface="Arial"/>
                <a:ea typeface="Open Sans" pitchFamily="34" charset="0"/>
                <a:cs typeface="Arial"/>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smtClean="0"/>
              <a:t>Click to edit Master text styles</a:t>
            </a:r>
          </a:p>
        </p:txBody>
      </p:sp>
      <p:sp>
        <p:nvSpPr>
          <p:cNvPr id="9" name="Text Placeholder 7"/>
          <p:cNvSpPr>
            <a:spLocks noGrp="1"/>
          </p:cNvSpPr>
          <p:nvPr>
            <p:ph type="body" sz="quarter" idx="64"/>
          </p:nvPr>
        </p:nvSpPr>
        <p:spPr>
          <a:xfrm>
            <a:off x="4038605" y="3257550"/>
            <a:ext cx="4114796" cy="1143000"/>
          </a:xfrm>
        </p:spPr>
        <p:txBody>
          <a:bodyPr>
            <a:noAutofit/>
          </a:bodyPr>
          <a:lstStyle>
            <a:lvl1pPr marL="0" indent="0" algn="l">
              <a:buFontTx/>
              <a:buNone/>
              <a:defRPr sz="1000">
                <a:solidFill>
                  <a:srgbClr val="404040"/>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smtClean="0"/>
              <a:t>Click to edit Master text styles</a:t>
            </a:r>
          </a:p>
        </p:txBody>
      </p:sp>
      <p:sp>
        <p:nvSpPr>
          <p:cNvPr id="11" name="Text Placeholder 3"/>
          <p:cNvSpPr>
            <a:spLocks noGrp="1"/>
          </p:cNvSpPr>
          <p:nvPr>
            <p:ph type="body" sz="quarter" idx="70"/>
          </p:nvPr>
        </p:nvSpPr>
        <p:spPr>
          <a:xfrm>
            <a:off x="1143000" y="3357498"/>
            <a:ext cx="2336540" cy="1043052"/>
          </a:xfrm>
        </p:spPr>
        <p:txBody>
          <a:bodyPr>
            <a:noAutofit/>
          </a:bodyPr>
          <a:lstStyle>
            <a:lvl1pPr marL="0" indent="0" algn="ctr">
              <a:buFontTx/>
              <a:buNone/>
              <a:defRPr sz="1000">
                <a:solidFill>
                  <a:srgbClr val="333333"/>
                </a:solidFill>
                <a:latin typeface="Arial"/>
                <a:cs typeface="Arial"/>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smtClean="0"/>
              <a:t>Click to edit Master text styles</a:t>
            </a:r>
          </a:p>
        </p:txBody>
      </p:sp>
      <p:sp>
        <p:nvSpPr>
          <p:cNvPr id="12" name="Text Placeholder 7"/>
          <p:cNvSpPr>
            <a:spLocks noGrp="1"/>
          </p:cNvSpPr>
          <p:nvPr>
            <p:ph type="body" sz="quarter" idx="71"/>
          </p:nvPr>
        </p:nvSpPr>
        <p:spPr>
          <a:xfrm>
            <a:off x="4071418" y="1642998"/>
            <a:ext cx="4081981" cy="1157352"/>
          </a:xfrm>
        </p:spPr>
        <p:txBody>
          <a:bodyPr>
            <a:noAutofit/>
          </a:bodyPr>
          <a:lstStyle>
            <a:lvl1pPr marL="0" indent="0" algn="l">
              <a:buFontTx/>
              <a:buNone/>
              <a:defRPr sz="1000">
                <a:solidFill>
                  <a:srgbClr val="404040"/>
                </a:solidFill>
              </a:defRPr>
            </a:lvl1pPr>
            <a:lvl2pPr marL="457200" indent="0">
              <a:buFontTx/>
              <a:buNone/>
              <a:defRPr sz="1200">
                <a:solidFill>
                  <a:schemeClr val="tx1">
                    <a:lumMod val="75000"/>
                    <a:lumOff val="25000"/>
                  </a:schemeClr>
                </a:solidFill>
              </a:defRPr>
            </a:lvl2pPr>
            <a:lvl3pPr marL="914400" indent="0">
              <a:buFontTx/>
              <a:buNone/>
              <a:defRPr sz="1200">
                <a:solidFill>
                  <a:schemeClr val="tx1">
                    <a:lumMod val="75000"/>
                    <a:lumOff val="25000"/>
                  </a:schemeClr>
                </a:solidFill>
              </a:defRPr>
            </a:lvl3pPr>
            <a:lvl4pPr marL="1371600" indent="0">
              <a:buFontTx/>
              <a:buNone/>
              <a:defRPr sz="1200">
                <a:solidFill>
                  <a:schemeClr val="tx1">
                    <a:lumMod val="75000"/>
                    <a:lumOff val="25000"/>
                  </a:schemeClr>
                </a:solidFill>
              </a:defRPr>
            </a:lvl4pPr>
            <a:lvl5pPr marL="1828800" indent="0">
              <a:buFontTx/>
              <a:buNone/>
              <a:defRPr sz="1200">
                <a:solidFill>
                  <a:schemeClr val="tx1">
                    <a:lumMod val="75000"/>
                    <a:lumOff val="25000"/>
                  </a:schemeClr>
                </a:solidFill>
              </a:defRPr>
            </a:lvl5pPr>
          </a:lstStyle>
          <a:p>
            <a:pPr lvl="0"/>
            <a:r>
              <a:rPr lang="en-US" smtClean="0"/>
              <a:t>Click to edit Master text styles</a:t>
            </a:r>
          </a:p>
        </p:txBody>
      </p:sp>
      <p:sp>
        <p:nvSpPr>
          <p:cNvPr id="13" name="Picture Placeholder 28"/>
          <p:cNvSpPr>
            <a:spLocks noGrp="1"/>
          </p:cNvSpPr>
          <p:nvPr>
            <p:ph type="pic" sz="quarter" idx="50"/>
          </p:nvPr>
        </p:nvSpPr>
        <p:spPr>
          <a:xfrm>
            <a:off x="1347852" y="1276350"/>
            <a:ext cx="1911096" cy="1911096"/>
          </a:xfrm>
          <a:prstGeom prst="ellipse">
            <a:avLst/>
          </a:prstGeom>
          <a:ln w="76200" cap="sq">
            <a:noFill/>
            <a:miter lim="800000"/>
          </a:ln>
          <a:effectLst/>
        </p:spPr>
        <p:txBody>
          <a:bodyPr>
            <a:normAutofit/>
          </a:bodyPr>
          <a:lstStyle>
            <a:lvl1pPr marL="0" indent="0" algn="ctr">
              <a:buFontTx/>
              <a:buNone/>
              <a:defRPr sz="1400">
                <a:solidFill>
                  <a:schemeClr val="tx1">
                    <a:lumMod val="50000"/>
                    <a:lumOff val="50000"/>
                  </a:schemeClr>
                </a:solidFill>
                <a:latin typeface="+mj-lt"/>
                <a:cs typeface="Arial" pitchFamily="34" charset="0"/>
              </a:defRPr>
            </a:lvl1pPr>
          </a:lstStyle>
          <a:p>
            <a:r>
              <a:rPr lang="en-US" smtClean="0"/>
              <a:t>Click icon to add picture</a:t>
            </a:r>
            <a:endParaRPr lang="en-JM" dirty="0"/>
          </a:p>
        </p:txBody>
      </p:sp>
      <p:sp>
        <p:nvSpPr>
          <p:cNvPr id="18" name="Text Placeholder 3"/>
          <p:cNvSpPr>
            <a:spLocks noGrp="1"/>
          </p:cNvSpPr>
          <p:nvPr>
            <p:ph type="body" sz="quarter" idx="72"/>
          </p:nvPr>
        </p:nvSpPr>
        <p:spPr>
          <a:xfrm>
            <a:off x="4572000" y="2883639"/>
            <a:ext cx="2919699" cy="304800"/>
          </a:xfrm>
        </p:spPr>
        <p:txBody>
          <a:bodyPr anchor="ctr">
            <a:noAutofit/>
          </a:bodyPr>
          <a:lstStyle>
            <a:lvl1pPr marL="0" indent="0" algn="l">
              <a:buFontTx/>
              <a:buNone/>
              <a:defRPr sz="1100" b="1">
                <a:solidFill>
                  <a:srgbClr val="005173"/>
                </a:solidFill>
                <a:latin typeface="Arial"/>
                <a:ea typeface="Open Sans" pitchFamily="34" charset="0"/>
                <a:cs typeface="Arial"/>
              </a:defRPr>
            </a:lvl1pPr>
            <a:lvl2pPr marL="457200" indent="0">
              <a:buFontTx/>
              <a:buNone/>
              <a:defRPr sz="1400">
                <a:solidFill>
                  <a:schemeClr val="tx1">
                    <a:lumMod val="75000"/>
                    <a:lumOff val="25000"/>
                  </a:schemeClr>
                </a:solidFill>
                <a:latin typeface="Nexa Bold" pitchFamily="50" charset="0"/>
              </a:defRPr>
            </a:lvl2pPr>
            <a:lvl3pPr marL="914400" indent="0">
              <a:buFontTx/>
              <a:buNone/>
              <a:defRPr sz="1200">
                <a:solidFill>
                  <a:schemeClr val="tx1">
                    <a:lumMod val="75000"/>
                    <a:lumOff val="25000"/>
                  </a:schemeClr>
                </a:solidFill>
                <a:latin typeface="Nexa Bold" pitchFamily="50" charset="0"/>
              </a:defRPr>
            </a:lvl3pPr>
            <a:lvl4pPr marL="1371600" indent="0">
              <a:buFontTx/>
              <a:buNone/>
              <a:defRPr sz="1100">
                <a:solidFill>
                  <a:schemeClr val="tx1">
                    <a:lumMod val="75000"/>
                    <a:lumOff val="25000"/>
                  </a:schemeClr>
                </a:solidFill>
                <a:latin typeface="Nexa Bold" pitchFamily="50" charset="0"/>
              </a:defRPr>
            </a:lvl4pPr>
            <a:lvl5pPr marL="1828800" indent="0">
              <a:buFontTx/>
              <a:buNone/>
              <a:defRPr sz="1100">
                <a:solidFill>
                  <a:schemeClr val="tx1">
                    <a:lumMod val="75000"/>
                    <a:lumOff val="25000"/>
                  </a:schemeClr>
                </a:solidFill>
                <a:latin typeface="Nexa Bold" pitchFamily="50" charset="0"/>
              </a:defRPr>
            </a:lvl5pPr>
          </a:lstStyle>
          <a:p>
            <a:pPr lvl="0"/>
            <a:r>
              <a:rPr lang="en-US" smtClean="0"/>
              <a:t>Click to edit Master text styles</a:t>
            </a:r>
          </a:p>
        </p:txBody>
      </p:sp>
      <p:sp>
        <p:nvSpPr>
          <p:cNvPr id="14"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5"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12186412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419600" y="1846263"/>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r>
              <a:rPr lang="en-US" smtClean="0"/>
              <a:t>Click icon to add picture</a:t>
            </a:r>
            <a:endParaRPr lang="en-JM" dirty="0"/>
          </a:p>
        </p:txBody>
      </p:sp>
      <p:sp>
        <p:nvSpPr>
          <p:cNvPr id="8" name="Text Placeholder 19"/>
          <p:cNvSpPr>
            <a:spLocks noGrp="1"/>
          </p:cNvSpPr>
          <p:nvPr>
            <p:ph type="body" sz="quarter" idx="14"/>
          </p:nvPr>
        </p:nvSpPr>
        <p:spPr>
          <a:xfrm>
            <a:off x="1219200" y="2232024"/>
            <a:ext cx="2971800" cy="833437"/>
          </a:xfrm>
        </p:spPr>
        <p:txBody>
          <a:bodyPr>
            <a:normAutofit/>
          </a:bodyPr>
          <a:lstStyle>
            <a:lvl1pPr marL="0" indent="0">
              <a:buFontTx/>
              <a:buNone/>
              <a:defRPr sz="1000">
                <a:solidFill>
                  <a:schemeClr val="bg1">
                    <a:lumMod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Text Placeholder 21"/>
          <p:cNvSpPr>
            <a:spLocks noGrp="1"/>
          </p:cNvSpPr>
          <p:nvPr>
            <p:ph type="body" sz="quarter" idx="15"/>
          </p:nvPr>
        </p:nvSpPr>
        <p:spPr>
          <a:xfrm>
            <a:off x="762000" y="819152"/>
            <a:ext cx="7543800" cy="838198"/>
          </a:xfrm>
        </p:spPr>
        <p:txBody>
          <a:bodyPr>
            <a:noAutofit/>
          </a:bodyPr>
          <a:lstStyle>
            <a:lvl1pPr marL="0" indent="0" algn="ctr">
              <a:buNone/>
              <a:defRPr sz="1050">
                <a:solidFill>
                  <a:srgbClr val="333333"/>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smtClean="0"/>
              <a:t>Click to edit Master text styles</a:t>
            </a:r>
          </a:p>
        </p:txBody>
      </p:sp>
      <p:sp>
        <p:nvSpPr>
          <p:cNvPr id="10" name="Text Placeholder 23"/>
          <p:cNvSpPr>
            <a:spLocks noGrp="1"/>
          </p:cNvSpPr>
          <p:nvPr>
            <p:ph type="body" sz="quarter" idx="16"/>
          </p:nvPr>
        </p:nvSpPr>
        <p:spPr>
          <a:xfrm>
            <a:off x="1219200" y="2003423"/>
            <a:ext cx="1828800" cy="357188"/>
          </a:xfrm>
        </p:spPr>
        <p:txBody>
          <a:bodyPr>
            <a:noAutofit/>
          </a:bodyPr>
          <a:lstStyle>
            <a:lvl1pPr marL="0" indent="0">
              <a:buFontTx/>
              <a:buNone/>
              <a:defRPr sz="1100" b="1">
                <a:solidFill>
                  <a:srgbClr val="005173"/>
                </a:solidFill>
                <a:latin typeface="Arial"/>
                <a:ea typeface="Open Sans" pitchFamily="34" charset="0"/>
                <a:cs typeface="Arial"/>
              </a:defRPr>
            </a:lvl1pPr>
          </a:lstStyle>
          <a:p>
            <a:pPr lvl="0"/>
            <a:r>
              <a:rPr lang="en-US" smtClean="0"/>
              <a:t>Click to edit Master text styles</a:t>
            </a:r>
          </a:p>
        </p:txBody>
      </p:sp>
      <p:sp>
        <p:nvSpPr>
          <p:cNvPr id="11" name="Text Placeholder 19"/>
          <p:cNvSpPr>
            <a:spLocks noGrp="1"/>
          </p:cNvSpPr>
          <p:nvPr>
            <p:ph type="body" sz="quarter" idx="17"/>
          </p:nvPr>
        </p:nvSpPr>
        <p:spPr>
          <a:xfrm>
            <a:off x="1219200" y="3294061"/>
            <a:ext cx="2971800" cy="833437"/>
          </a:xfrm>
        </p:spPr>
        <p:txBody>
          <a:bodyPr>
            <a:normAutofit/>
          </a:bodyPr>
          <a:lstStyle>
            <a:lvl1pPr marL="0" indent="0">
              <a:buFontTx/>
              <a:buNone/>
              <a:defRPr sz="1000">
                <a:solidFill>
                  <a:schemeClr val="bg1">
                    <a:lumMod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2" name="Text Placeholder 23"/>
          <p:cNvSpPr>
            <a:spLocks noGrp="1"/>
          </p:cNvSpPr>
          <p:nvPr>
            <p:ph type="body" sz="quarter" idx="18"/>
          </p:nvPr>
        </p:nvSpPr>
        <p:spPr>
          <a:xfrm>
            <a:off x="1219200" y="3065461"/>
            <a:ext cx="1828800" cy="357188"/>
          </a:xfrm>
        </p:spPr>
        <p:txBody>
          <a:bodyPr>
            <a:noAutofit/>
          </a:bodyPr>
          <a:lstStyle>
            <a:lvl1pPr marL="0" indent="0">
              <a:buFontTx/>
              <a:buNone/>
              <a:defRPr sz="1100" b="1">
                <a:solidFill>
                  <a:srgbClr val="005173"/>
                </a:solidFill>
                <a:latin typeface="Arial"/>
                <a:ea typeface="Open Sans" pitchFamily="34" charset="0"/>
                <a:cs typeface="Arial"/>
              </a:defRPr>
            </a:lvl1pPr>
          </a:lstStyle>
          <a:p>
            <a:pPr lvl="0"/>
            <a:r>
              <a:rPr lang="en-US" smtClean="0"/>
              <a:t>Click to edit Master text styles</a:t>
            </a:r>
          </a:p>
        </p:txBody>
      </p:sp>
      <p:sp>
        <p:nvSpPr>
          <p:cNvPr id="14"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5"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90921742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3" name="Picture Placeholder 21"/>
          <p:cNvSpPr>
            <a:spLocks noGrp="1"/>
          </p:cNvSpPr>
          <p:nvPr>
            <p:ph type="pic" sz="quarter" idx="15"/>
          </p:nvPr>
        </p:nvSpPr>
        <p:spPr>
          <a:xfrm>
            <a:off x="808672" y="1162711"/>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r>
              <a:rPr lang="en-US" smtClean="0"/>
              <a:t>Click icon to add picture</a:t>
            </a:r>
            <a:endParaRPr lang="en-JM"/>
          </a:p>
        </p:txBody>
      </p:sp>
      <p:sp>
        <p:nvSpPr>
          <p:cNvPr id="24" name="Picture Placeholder 21"/>
          <p:cNvSpPr>
            <a:spLocks noGrp="1"/>
          </p:cNvSpPr>
          <p:nvPr>
            <p:ph type="pic" sz="quarter" idx="65"/>
          </p:nvPr>
        </p:nvSpPr>
        <p:spPr>
          <a:xfrm>
            <a:off x="2780639" y="1201247"/>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r>
              <a:rPr lang="en-US" smtClean="0"/>
              <a:t>Click icon to add picture</a:t>
            </a:r>
            <a:endParaRPr lang="en-JM"/>
          </a:p>
        </p:txBody>
      </p:sp>
      <p:sp>
        <p:nvSpPr>
          <p:cNvPr id="26" name="Picture Placeholder 21"/>
          <p:cNvSpPr>
            <a:spLocks noGrp="1"/>
          </p:cNvSpPr>
          <p:nvPr>
            <p:ph type="pic" sz="quarter" idx="66"/>
          </p:nvPr>
        </p:nvSpPr>
        <p:spPr>
          <a:xfrm>
            <a:off x="4800600" y="1201247"/>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r>
              <a:rPr lang="en-US" smtClean="0"/>
              <a:t>Click icon to add picture</a:t>
            </a:r>
            <a:endParaRPr lang="en-JM"/>
          </a:p>
        </p:txBody>
      </p:sp>
      <p:sp>
        <p:nvSpPr>
          <p:cNvPr id="27" name="Picture Placeholder 21"/>
          <p:cNvSpPr>
            <a:spLocks noGrp="1"/>
          </p:cNvSpPr>
          <p:nvPr>
            <p:ph type="pic" sz="quarter" idx="67"/>
          </p:nvPr>
        </p:nvSpPr>
        <p:spPr>
          <a:xfrm>
            <a:off x="6781800" y="1201247"/>
            <a:ext cx="1371600" cy="1371600"/>
          </a:xfrm>
          <a:prstGeom prst="ellipse">
            <a:avLst/>
          </a:prstGeom>
        </p:spPr>
        <p:txBody>
          <a:bodyPr>
            <a:normAutofit/>
          </a:bodyPr>
          <a:lstStyle>
            <a:lvl1pPr marL="0" indent="0" algn="ctr">
              <a:buFontTx/>
              <a:buNone/>
              <a:defRPr sz="1200">
                <a:solidFill>
                  <a:schemeClr val="bg1">
                    <a:lumMod val="95000"/>
                  </a:schemeClr>
                </a:solidFill>
              </a:defRPr>
            </a:lvl1pPr>
          </a:lstStyle>
          <a:p>
            <a:r>
              <a:rPr lang="en-US" smtClean="0"/>
              <a:t>Click icon to add picture</a:t>
            </a:r>
            <a:endParaRPr lang="en-JM"/>
          </a:p>
        </p:txBody>
      </p:sp>
      <p:sp>
        <p:nvSpPr>
          <p:cNvPr id="6" name="Text Placeholder 5"/>
          <p:cNvSpPr>
            <a:spLocks noGrp="1"/>
          </p:cNvSpPr>
          <p:nvPr>
            <p:ph type="body" sz="quarter" idx="68"/>
          </p:nvPr>
        </p:nvSpPr>
        <p:spPr>
          <a:xfrm>
            <a:off x="747570" y="3409950"/>
            <a:ext cx="1843230" cy="1066800"/>
          </a:xfrm>
        </p:spPr>
        <p:txBody>
          <a:bodyPr>
            <a:normAutofit/>
          </a:bodyPr>
          <a:lstStyle>
            <a:lvl1pPr marL="0" indent="0">
              <a:buFontTx/>
              <a:buNone/>
              <a:defRPr sz="1050">
                <a:solidFill>
                  <a:schemeClr val="tx1">
                    <a:lumMod val="75000"/>
                    <a:lumOff val="25000"/>
                  </a:schemeClr>
                </a:solidFill>
              </a:defRPr>
            </a:lvl1pPr>
          </a:lstStyle>
          <a:p>
            <a:pPr lvl="0"/>
            <a:r>
              <a:rPr lang="en-US" smtClean="0"/>
              <a:t>Click to edit Master text styles</a:t>
            </a:r>
          </a:p>
        </p:txBody>
      </p:sp>
      <p:sp>
        <p:nvSpPr>
          <p:cNvPr id="32" name="Text Placeholder 5"/>
          <p:cNvSpPr>
            <a:spLocks noGrp="1"/>
          </p:cNvSpPr>
          <p:nvPr>
            <p:ph type="body" sz="quarter" idx="69"/>
          </p:nvPr>
        </p:nvSpPr>
        <p:spPr>
          <a:xfrm>
            <a:off x="2728770" y="3409950"/>
            <a:ext cx="1843230" cy="1066800"/>
          </a:xfrm>
        </p:spPr>
        <p:txBody>
          <a:bodyPr>
            <a:normAutofit/>
          </a:bodyPr>
          <a:lstStyle>
            <a:lvl1pPr marL="0" indent="0">
              <a:buFontTx/>
              <a:buNone/>
              <a:defRPr sz="1050">
                <a:solidFill>
                  <a:srgbClr val="666666"/>
                </a:solidFill>
              </a:defRPr>
            </a:lvl1pPr>
          </a:lstStyle>
          <a:p>
            <a:pPr lvl="0"/>
            <a:r>
              <a:rPr lang="en-US" smtClean="0"/>
              <a:t>Click to edit Master text styles</a:t>
            </a:r>
          </a:p>
        </p:txBody>
      </p:sp>
      <p:sp>
        <p:nvSpPr>
          <p:cNvPr id="12" name="Text Placeholder 11"/>
          <p:cNvSpPr>
            <a:spLocks noGrp="1"/>
          </p:cNvSpPr>
          <p:nvPr>
            <p:ph type="body" sz="quarter" idx="70"/>
          </p:nvPr>
        </p:nvSpPr>
        <p:spPr>
          <a:xfrm>
            <a:off x="747570" y="2881312"/>
            <a:ext cx="1830387" cy="300038"/>
          </a:xfrm>
        </p:spPr>
        <p:txBody>
          <a:bodyPr>
            <a:noAutofit/>
          </a:bodyPr>
          <a:lstStyle>
            <a:lvl1pPr marL="0" indent="0">
              <a:buFontTx/>
              <a:buNone/>
              <a:defRPr sz="1050" b="1">
                <a:solidFill>
                  <a:srgbClr val="005173"/>
                </a:solidFill>
                <a:latin typeface="Arial"/>
                <a:cs typeface="Arial"/>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smtClean="0"/>
              <a:t>Click to edit Master text styles</a:t>
            </a:r>
          </a:p>
        </p:txBody>
      </p:sp>
      <p:sp>
        <p:nvSpPr>
          <p:cNvPr id="14" name="Text Placeholder 13"/>
          <p:cNvSpPr>
            <a:spLocks noGrp="1"/>
          </p:cNvSpPr>
          <p:nvPr>
            <p:ph type="body" sz="quarter" idx="71"/>
          </p:nvPr>
        </p:nvSpPr>
        <p:spPr>
          <a:xfrm>
            <a:off x="747569" y="3060700"/>
            <a:ext cx="1097280" cy="231775"/>
          </a:xfrm>
        </p:spPr>
        <p:txBody>
          <a:bodyPr>
            <a:noAutofit/>
          </a:bodyPr>
          <a:lstStyle>
            <a:lvl1pPr marL="0" indent="0">
              <a:buFontTx/>
              <a:buNone/>
              <a:defRPr sz="900">
                <a:solidFill>
                  <a:srgbClr val="000000"/>
                </a:solidFill>
                <a:latin typeface="Arial"/>
                <a:cs typeface="Arial"/>
              </a:defRPr>
            </a:lvl1pPr>
          </a:lstStyle>
          <a:p>
            <a:pPr lvl="0"/>
            <a:r>
              <a:rPr lang="en-US" smtClean="0"/>
              <a:t>Click to edit Master text styles</a:t>
            </a:r>
          </a:p>
        </p:txBody>
      </p:sp>
      <p:sp>
        <p:nvSpPr>
          <p:cNvPr id="35" name="Text Placeholder 11"/>
          <p:cNvSpPr>
            <a:spLocks noGrp="1"/>
          </p:cNvSpPr>
          <p:nvPr>
            <p:ph type="body" sz="quarter" idx="72"/>
          </p:nvPr>
        </p:nvSpPr>
        <p:spPr>
          <a:xfrm>
            <a:off x="2741613" y="2876550"/>
            <a:ext cx="1830387" cy="300038"/>
          </a:xfrm>
        </p:spPr>
        <p:txBody>
          <a:bodyPr>
            <a:noAutofit/>
          </a:bodyPr>
          <a:lstStyle>
            <a:lvl1pPr marL="0" indent="0">
              <a:buFontTx/>
              <a:buNone/>
              <a:defRPr sz="1050" b="1">
                <a:solidFill>
                  <a:srgbClr val="005173"/>
                </a:solidFill>
                <a:latin typeface="Arial"/>
                <a:cs typeface="Arial"/>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smtClean="0"/>
              <a:t>Click to edit Master text styles</a:t>
            </a:r>
          </a:p>
        </p:txBody>
      </p:sp>
      <p:sp>
        <p:nvSpPr>
          <p:cNvPr id="36" name="Text Placeholder 13"/>
          <p:cNvSpPr>
            <a:spLocks noGrp="1"/>
          </p:cNvSpPr>
          <p:nvPr>
            <p:ph type="body" sz="quarter" idx="73"/>
          </p:nvPr>
        </p:nvSpPr>
        <p:spPr>
          <a:xfrm>
            <a:off x="2741612" y="3055938"/>
            <a:ext cx="1097280" cy="231775"/>
          </a:xfrm>
        </p:spPr>
        <p:txBody>
          <a:bodyPr>
            <a:noAutofit/>
          </a:bodyPr>
          <a:lstStyle>
            <a:lvl1pPr marL="0" indent="0">
              <a:buFontTx/>
              <a:buNone/>
              <a:defRPr sz="900">
                <a:solidFill>
                  <a:srgbClr val="000000"/>
                </a:solidFill>
                <a:latin typeface="Arial"/>
                <a:cs typeface="Arial"/>
              </a:defRPr>
            </a:lvl1pPr>
          </a:lstStyle>
          <a:p>
            <a:pPr lvl="0"/>
            <a:r>
              <a:rPr lang="en-US" smtClean="0"/>
              <a:t>Click to edit Master text styles</a:t>
            </a:r>
          </a:p>
        </p:txBody>
      </p:sp>
      <p:sp>
        <p:nvSpPr>
          <p:cNvPr id="38" name="Text Placeholder 5"/>
          <p:cNvSpPr>
            <a:spLocks noGrp="1"/>
          </p:cNvSpPr>
          <p:nvPr>
            <p:ph type="body" sz="quarter" idx="74"/>
          </p:nvPr>
        </p:nvSpPr>
        <p:spPr>
          <a:xfrm>
            <a:off x="4800600" y="3409950"/>
            <a:ext cx="1843230" cy="1066800"/>
          </a:xfrm>
        </p:spPr>
        <p:txBody>
          <a:bodyPr>
            <a:normAutofit/>
          </a:bodyPr>
          <a:lstStyle>
            <a:lvl1pPr marL="0" indent="0">
              <a:buFontTx/>
              <a:buNone/>
              <a:defRPr sz="1050">
                <a:solidFill>
                  <a:srgbClr val="666666"/>
                </a:solidFill>
              </a:defRPr>
            </a:lvl1pPr>
          </a:lstStyle>
          <a:p>
            <a:pPr lvl="0"/>
            <a:r>
              <a:rPr lang="en-US" smtClean="0"/>
              <a:t>Click to edit Master text styles</a:t>
            </a:r>
          </a:p>
        </p:txBody>
      </p:sp>
      <p:sp>
        <p:nvSpPr>
          <p:cNvPr id="39" name="Text Placeholder 11"/>
          <p:cNvSpPr>
            <a:spLocks noGrp="1"/>
          </p:cNvSpPr>
          <p:nvPr>
            <p:ph type="body" sz="quarter" idx="75"/>
          </p:nvPr>
        </p:nvSpPr>
        <p:spPr>
          <a:xfrm>
            <a:off x="4813443" y="2876550"/>
            <a:ext cx="1830387" cy="300038"/>
          </a:xfrm>
        </p:spPr>
        <p:txBody>
          <a:bodyPr>
            <a:noAutofit/>
          </a:bodyPr>
          <a:lstStyle>
            <a:lvl1pPr marL="0" indent="0">
              <a:buFontTx/>
              <a:buNone/>
              <a:defRPr sz="1050" b="1">
                <a:solidFill>
                  <a:srgbClr val="005173"/>
                </a:solidFill>
                <a:latin typeface="Arial"/>
                <a:cs typeface="Arial"/>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smtClean="0"/>
              <a:t>Click to edit Master text styles</a:t>
            </a:r>
          </a:p>
        </p:txBody>
      </p:sp>
      <p:sp>
        <p:nvSpPr>
          <p:cNvPr id="40" name="Text Placeholder 13"/>
          <p:cNvSpPr>
            <a:spLocks noGrp="1"/>
          </p:cNvSpPr>
          <p:nvPr>
            <p:ph type="body" sz="quarter" idx="76"/>
          </p:nvPr>
        </p:nvSpPr>
        <p:spPr>
          <a:xfrm>
            <a:off x="4813442" y="3055938"/>
            <a:ext cx="1097280" cy="231775"/>
          </a:xfrm>
        </p:spPr>
        <p:txBody>
          <a:bodyPr>
            <a:noAutofit/>
          </a:bodyPr>
          <a:lstStyle>
            <a:lvl1pPr marL="0" indent="0">
              <a:buFontTx/>
              <a:buNone/>
              <a:defRPr sz="900">
                <a:solidFill>
                  <a:srgbClr val="000000"/>
                </a:solidFill>
                <a:latin typeface="Arial"/>
                <a:cs typeface="Arial"/>
              </a:defRPr>
            </a:lvl1pPr>
          </a:lstStyle>
          <a:p>
            <a:pPr lvl="0"/>
            <a:r>
              <a:rPr lang="en-US" smtClean="0"/>
              <a:t>Click to edit Master text styles</a:t>
            </a:r>
          </a:p>
        </p:txBody>
      </p:sp>
      <p:sp>
        <p:nvSpPr>
          <p:cNvPr id="41" name="Text Placeholder 5"/>
          <p:cNvSpPr>
            <a:spLocks noGrp="1"/>
          </p:cNvSpPr>
          <p:nvPr>
            <p:ph type="body" sz="quarter" idx="77"/>
          </p:nvPr>
        </p:nvSpPr>
        <p:spPr>
          <a:xfrm>
            <a:off x="6835482" y="3409950"/>
            <a:ext cx="1843230" cy="1066800"/>
          </a:xfrm>
        </p:spPr>
        <p:txBody>
          <a:bodyPr>
            <a:normAutofit/>
          </a:bodyPr>
          <a:lstStyle>
            <a:lvl1pPr marL="0" indent="0">
              <a:buFontTx/>
              <a:buNone/>
              <a:defRPr sz="1050">
                <a:solidFill>
                  <a:srgbClr val="666666"/>
                </a:solidFill>
              </a:defRPr>
            </a:lvl1pPr>
          </a:lstStyle>
          <a:p>
            <a:pPr lvl="0"/>
            <a:r>
              <a:rPr lang="en-US" smtClean="0"/>
              <a:t>Click to edit Master text styles</a:t>
            </a:r>
          </a:p>
        </p:txBody>
      </p:sp>
      <p:sp>
        <p:nvSpPr>
          <p:cNvPr id="42" name="Text Placeholder 11"/>
          <p:cNvSpPr>
            <a:spLocks noGrp="1"/>
          </p:cNvSpPr>
          <p:nvPr>
            <p:ph type="body" sz="quarter" idx="78"/>
          </p:nvPr>
        </p:nvSpPr>
        <p:spPr>
          <a:xfrm>
            <a:off x="6848325" y="2876550"/>
            <a:ext cx="1830387" cy="300038"/>
          </a:xfrm>
        </p:spPr>
        <p:txBody>
          <a:bodyPr>
            <a:noAutofit/>
          </a:bodyPr>
          <a:lstStyle>
            <a:lvl1pPr marL="0" indent="0">
              <a:buFontTx/>
              <a:buNone/>
              <a:defRPr sz="1050" b="1">
                <a:solidFill>
                  <a:srgbClr val="005173"/>
                </a:solidFill>
                <a:latin typeface="Arial"/>
                <a:cs typeface="Arial"/>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r>
              <a:rPr lang="en-US" smtClean="0"/>
              <a:t>Click to edit Master text styles</a:t>
            </a:r>
          </a:p>
        </p:txBody>
      </p:sp>
      <p:sp>
        <p:nvSpPr>
          <p:cNvPr id="43" name="Text Placeholder 13"/>
          <p:cNvSpPr>
            <a:spLocks noGrp="1"/>
          </p:cNvSpPr>
          <p:nvPr>
            <p:ph type="body" sz="quarter" idx="79"/>
          </p:nvPr>
        </p:nvSpPr>
        <p:spPr>
          <a:xfrm>
            <a:off x="6848324" y="3055938"/>
            <a:ext cx="1097280" cy="231775"/>
          </a:xfrm>
        </p:spPr>
        <p:txBody>
          <a:bodyPr>
            <a:noAutofit/>
          </a:bodyPr>
          <a:lstStyle>
            <a:lvl1pPr marL="0" indent="0">
              <a:buFontTx/>
              <a:buNone/>
              <a:defRPr sz="900">
                <a:solidFill>
                  <a:srgbClr val="000000"/>
                </a:solidFill>
                <a:latin typeface="Arial"/>
                <a:cs typeface="Arial"/>
              </a:defRPr>
            </a:lvl1pPr>
          </a:lstStyle>
          <a:p>
            <a:pPr lvl="0"/>
            <a:r>
              <a:rPr lang="en-US" smtClean="0"/>
              <a:t>Click to edit Master text styles</a:t>
            </a:r>
          </a:p>
        </p:txBody>
      </p:sp>
      <p:sp>
        <p:nvSpPr>
          <p:cNvPr id="22"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29"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198396827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245394"/>
            <a:ext cx="3733800" cy="2926556"/>
          </a:xfrm>
        </p:spPr>
        <p:txBody>
          <a:bodyPr>
            <a:normAutofit/>
          </a:bodyPr>
          <a:lstStyle>
            <a:lvl1pPr>
              <a:defRPr sz="1400"/>
            </a:lvl1pPr>
            <a:lvl2pPr>
              <a:defRPr sz="1200"/>
            </a:lvl2pPr>
            <a:lvl3pPr>
              <a:defRPr sz="1100"/>
            </a:lvl3pPr>
            <a:lvl4pPr>
              <a:defRPr sz="1000"/>
            </a:lvl4pPr>
            <a:lvl5pPr>
              <a:defRPr sz="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4" name="Content Placeholder 3"/>
          <p:cNvSpPr>
            <a:spLocks noGrp="1"/>
          </p:cNvSpPr>
          <p:nvPr>
            <p:ph sz="half" idx="2"/>
          </p:nvPr>
        </p:nvSpPr>
        <p:spPr>
          <a:xfrm>
            <a:off x="4648200" y="1245394"/>
            <a:ext cx="3657600" cy="2926556"/>
          </a:xfrm>
        </p:spPr>
        <p:txBody>
          <a:bodyPr>
            <a:normAutofit/>
          </a:bodyPr>
          <a:lstStyle>
            <a:lvl1pPr>
              <a:defRPr sz="1400"/>
            </a:lvl1pPr>
            <a:lvl2pPr>
              <a:defRPr sz="1200"/>
            </a:lvl2pPr>
            <a:lvl3pPr>
              <a:defRPr sz="1100"/>
            </a:lvl3pPr>
            <a:lvl4pPr>
              <a:defRPr sz="1000"/>
            </a:lvl4pPr>
            <a:lvl5pPr>
              <a:defRPr sz="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9"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0"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54312883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0" name="Title 1"/>
          <p:cNvSpPr>
            <a:spLocks noGrp="1"/>
          </p:cNvSpPr>
          <p:nvPr>
            <p:ph type="title"/>
          </p:nvPr>
        </p:nvSpPr>
        <p:spPr>
          <a:xfrm>
            <a:off x="990600" y="133350"/>
            <a:ext cx="7086600" cy="857250"/>
          </a:xfrm>
        </p:spPr>
        <p:txBody>
          <a:bodyPr/>
          <a:lstStyle>
            <a:lvl1pPr algn="l">
              <a:defRPr b="0" cap="none">
                <a:solidFill>
                  <a:srgbClr val="4E7C9C"/>
                </a:solidFill>
              </a:defRPr>
            </a:lvl1pPr>
          </a:lstStyle>
          <a:p>
            <a:r>
              <a:rPr lang="en-US" smtClean="0"/>
              <a:t>Click to edit Master title style</a:t>
            </a:r>
            <a:endParaRPr lang="en-JM" dirty="0"/>
          </a:p>
        </p:txBody>
      </p:sp>
      <p:sp>
        <p:nvSpPr>
          <p:cNvPr id="21" name="Text Placeholder 17"/>
          <p:cNvSpPr>
            <a:spLocks noGrp="1"/>
          </p:cNvSpPr>
          <p:nvPr>
            <p:ph type="body" sz="quarter" idx="23"/>
          </p:nvPr>
        </p:nvSpPr>
        <p:spPr>
          <a:xfrm>
            <a:off x="990600" y="133350"/>
            <a:ext cx="7086600" cy="323850"/>
          </a:xfrm>
        </p:spPr>
        <p:txBody>
          <a:bodyPr>
            <a:noAutofit/>
          </a:bodyPr>
          <a:lstStyle>
            <a:lvl1pPr marL="0" indent="0" algn="l">
              <a:buFontTx/>
              <a:buNone/>
              <a:defRPr sz="1100" b="0" i="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23" name="Text Placeholder 22"/>
          <p:cNvSpPr>
            <a:spLocks noGrp="1"/>
          </p:cNvSpPr>
          <p:nvPr>
            <p:ph type="body" sz="quarter" idx="24"/>
          </p:nvPr>
        </p:nvSpPr>
        <p:spPr>
          <a:xfrm>
            <a:off x="990600" y="1047750"/>
            <a:ext cx="7086600" cy="3581400"/>
          </a:xfrm>
        </p:spPr>
        <p:txBody>
          <a:bodyPr>
            <a:normAutofit/>
          </a:bodyPr>
          <a:lstStyle>
            <a:lvl1pPr marL="0" indent="0">
              <a:buNone/>
              <a:defRPr sz="1100"/>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smtClean="0"/>
              <a:t>Click to edit Master text styles</a:t>
            </a:r>
          </a:p>
        </p:txBody>
      </p:sp>
    </p:spTree>
    <p:extLst>
      <p:ext uri="{BB962C8B-B14F-4D97-AF65-F5344CB8AC3E}">
        <p14:creationId xmlns="" xmlns:p14="http://schemas.microsoft.com/office/powerpoint/2010/main" val="31137677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1109663"/>
            <a:ext cx="3735388" cy="479822"/>
          </a:xfrm>
        </p:spPr>
        <p:txBody>
          <a:bodyPr anchor="b">
            <a:normAutofit/>
          </a:bodyPr>
          <a:lstStyle>
            <a:lvl1pPr marL="0" indent="0">
              <a:buNone/>
              <a:defRPr sz="1200" b="0">
                <a:solidFill>
                  <a:srgbClr val="005173"/>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2000" y="1589484"/>
            <a:ext cx="3735388" cy="2582466"/>
          </a:xfrm>
        </p:spPr>
        <p:txBody>
          <a:bodyPr>
            <a:normAutofit/>
          </a:bodyPr>
          <a:lstStyle>
            <a:lvl1pPr>
              <a:defRPr sz="1200">
                <a:solidFill>
                  <a:schemeClr val="bg1">
                    <a:lumMod val="50000"/>
                  </a:schemeClr>
                </a:solidFill>
              </a:defRPr>
            </a:lvl1pPr>
            <a:lvl2pPr>
              <a:defRPr sz="1100">
                <a:solidFill>
                  <a:schemeClr val="bg1">
                    <a:lumMod val="50000"/>
                  </a:schemeClr>
                </a:solidFill>
              </a:defRPr>
            </a:lvl2pPr>
            <a:lvl3pPr>
              <a:defRPr sz="1000">
                <a:solidFill>
                  <a:schemeClr val="bg1">
                    <a:lumMod val="50000"/>
                  </a:schemeClr>
                </a:solidFill>
              </a:defRPr>
            </a:lvl3pPr>
            <a:lvl4pPr>
              <a:defRPr sz="900">
                <a:solidFill>
                  <a:schemeClr val="bg1">
                    <a:lumMod val="50000"/>
                  </a:schemeClr>
                </a:solidFill>
              </a:defRPr>
            </a:lvl4pPr>
            <a:lvl5pPr>
              <a:defRPr sz="800">
                <a:solidFill>
                  <a:schemeClr val="bg1">
                    <a:lumMod val="50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5" name="Text Placeholder 4"/>
          <p:cNvSpPr>
            <a:spLocks noGrp="1"/>
          </p:cNvSpPr>
          <p:nvPr>
            <p:ph type="body" sz="quarter" idx="3"/>
          </p:nvPr>
        </p:nvSpPr>
        <p:spPr>
          <a:xfrm>
            <a:off x="4645031" y="1109663"/>
            <a:ext cx="3660770" cy="479822"/>
          </a:xfrm>
        </p:spPr>
        <p:txBody>
          <a:bodyPr anchor="b">
            <a:normAutofit/>
          </a:bodyPr>
          <a:lstStyle>
            <a:lvl1pPr marL="0" indent="0">
              <a:buNone/>
              <a:defRPr sz="1200" b="0">
                <a:solidFill>
                  <a:srgbClr val="005173"/>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8200" y="1589484"/>
            <a:ext cx="3660770" cy="2582466"/>
          </a:xfrm>
        </p:spPr>
        <p:txBody>
          <a:bodyPr>
            <a:normAutofit/>
          </a:bodyPr>
          <a:lstStyle>
            <a:lvl1pPr>
              <a:defRPr sz="1200">
                <a:solidFill>
                  <a:srgbClr val="7F7F7F"/>
                </a:solidFill>
              </a:defRPr>
            </a:lvl1pPr>
            <a:lvl2pPr>
              <a:defRPr sz="1100">
                <a:solidFill>
                  <a:srgbClr val="7F7F7F"/>
                </a:solidFill>
              </a:defRPr>
            </a:lvl2pPr>
            <a:lvl3pPr>
              <a:defRPr sz="1000">
                <a:solidFill>
                  <a:srgbClr val="7F7F7F"/>
                </a:solidFill>
              </a:defRPr>
            </a:lvl3pPr>
            <a:lvl4pPr>
              <a:defRPr sz="900">
                <a:solidFill>
                  <a:srgbClr val="7F7F7F"/>
                </a:solidFill>
              </a:defRPr>
            </a:lvl4pPr>
            <a:lvl5pPr>
              <a:defRPr sz="800">
                <a:solidFill>
                  <a:srgbClr val="7F7F7F"/>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11"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20364561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8"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401665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pic>
        <p:nvPicPr>
          <p:cNvPr id="9" name="Picture 8" descr="iPad-Retina-Display-Mockup.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314522" y="1276350"/>
            <a:ext cx="2552878" cy="3562350"/>
          </a:xfrm>
          <a:prstGeom prst="rect">
            <a:avLst/>
          </a:prstGeom>
        </p:spPr>
      </p:pic>
      <p:sp>
        <p:nvSpPr>
          <p:cNvPr id="10" name="Picture Placeholder 20"/>
          <p:cNvSpPr>
            <a:spLocks noGrp="1"/>
          </p:cNvSpPr>
          <p:nvPr>
            <p:ph type="pic" sz="quarter" idx="24"/>
          </p:nvPr>
        </p:nvSpPr>
        <p:spPr>
          <a:xfrm>
            <a:off x="3619322" y="1605600"/>
            <a:ext cx="1956816" cy="2438400"/>
          </a:xfrm>
        </p:spPr>
        <p:txBody>
          <a:bodyPr/>
          <a:lstStyle/>
          <a:p>
            <a:r>
              <a:rPr lang="en-US" smtClean="0"/>
              <a:t>Click icon to add picture</a:t>
            </a:r>
            <a:endParaRPr lang="en-JM"/>
          </a:p>
        </p:txBody>
      </p:sp>
      <p:sp>
        <p:nvSpPr>
          <p:cNvPr id="11"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2"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7597754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4" name="Text Placeholder 13"/>
          <p:cNvSpPr>
            <a:spLocks noGrp="1"/>
          </p:cNvSpPr>
          <p:nvPr>
            <p:ph type="body" sz="quarter" idx="24"/>
          </p:nvPr>
        </p:nvSpPr>
        <p:spPr>
          <a:xfrm>
            <a:off x="1676400" y="2419350"/>
            <a:ext cx="2362200" cy="384175"/>
          </a:xfrm>
        </p:spPr>
        <p:txBody>
          <a:bodyPr>
            <a:noAutofit/>
          </a:bodyPr>
          <a:lstStyle>
            <a:lvl1pPr marL="0" indent="0">
              <a:buFontTx/>
              <a:buNone/>
              <a:defRPr sz="1050">
                <a:solidFill>
                  <a:schemeClr val="bg1">
                    <a:lumMod val="50000"/>
                  </a:schemeClr>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r>
              <a:rPr lang="en-US" smtClean="0"/>
              <a:t>Click to edit Master text styles</a:t>
            </a:r>
          </a:p>
        </p:txBody>
      </p:sp>
      <p:sp>
        <p:nvSpPr>
          <p:cNvPr id="16" name="Text Placeholder 15"/>
          <p:cNvSpPr>
            <a:spLocks noGrp="1"/>
          </p:cNvSpPr>
          <p:nvPr>
            <p:ph type="body" sz="quarter" idx="25"/>
          </p:nvPr>
        </p:nvSpPr>
        <p:spPr>
          <a:xfrm>
            <a:off x="1676400" y="2876550"/>
            <a:ext cx="2590800" cy="465138"/>
          </a:xfrm>
        </p:spPr>
        <p:txBody>
          <a:bodyPr>
            <a:noAutofit/>
          </a:bodyPr>
          <a:lstStyle>
            <a:lvl1pPr marL="0" indent="0">
              <a:buFontTx/>
              <a:buNone/>
              <a:defRPr sz="1050">
                <a:solidFill>
                  <a:schemeClr val="bg1">
                    <a:lumMod val="50000"/>
                  </a:schemeClr>
                </a:solidFill>
                <a:latin typeface="+mj-lt"/>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r>
              <a:rPr lang="en-US" smtClean="0"/>
              <a:t>Click to edit Master text styles</a:t>
            </a:r>
          </a:p>
        </p:txBody>
      </p:sp>
      <p:sp>
        <p:nvSpPr>
          <p:cNvPr id="18" name="Text Placeholder 17"/>
          <p:cNvSpPr>
            <a:spLocks noGrp="1"/>
          </p:cNvSpPr>
          <p:nvPr>
            <p:ph type="body" sz="quarter" idx="26"/>
          </p:nvPr>
        </p:nvSpPr>
        <p:spPr>
          <a:xfrm>
            <a:off x="990600" y="1530350"/>
            <a:ext cx="3429000" cy="812800"/>
          </a:xfrm>
        </p:spPr>
        <p:txBody>
          <a:bodyPr>
            <a:noAutofit/>
          </a:bodyPr>
          <a:lstStyle>
            <a:lvl1pPr marL="0" indent="0">
              <a:buFontTx/>
              <a:buNone/>
              <a:defRPr sz="1050">
                <a:solidFill>
                  <a:schemeClr val="bg1">
                    <a:lumMod val="50000"/>
                  </a:schemeClr>
                </a:solidFill>
                <a:latin typeface="+mj-lt"/>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r>
              <a:rPr lang="en-US" smtClean="0"/>
              <a:t>Click to edit Master text styles</a:t>
            </a:r>
          </a:p>
        </p:txBody>
      </p:sp>
      <p:sp>
        <p:nvSpPr>
          <p:cNvPr id="20" name="Text Placeholder 19"/>
          <p:cNvSpPr>
            <a:spLocks noGrp="1"/>
          </p:cNvSpPr>
          <p:nvPr>
            <p:ph type="body" sz="quarter" idx="27"/>
          </p:nvPr>
        </p:nvSpPr>
        <p:spPr>
          <a:xfrm>
            <a:off x="990600" y="1276350"/>
            <a:ext cx="2362200" cy="357188"/>
          </a:xfrm>
        </p:spPr>
        <p:txBody>
          <a:bodyPr>
            <a:noAutofit/>
          </a:bodyPr>
          <a:lstStyle>
            <a:lvl1pPr marL="0" indent="0">
              <a:buFontTx/>
              <a:buNone/>
              <a:defRPr sz="1100" b="1">
                <a:solidFill>
                  <a:srgbClr val="005173"/>
                </a:solidFill>
                <a:latin typeface="Arial"/>
                <a:cs typeface="Arial"/>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r>
              <a:rPr lang="en-US" smtClean="0"/>
              <a:t>Click to edit Master text styles</a:t>
            </a:r>
          </a:p>
        </p:txBody>
      </p:sp>
      <p:pic>
        <p:nvPicPr>
          <p:cNvPr id="15" name="Picture 14"/>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953" r="7816"/>
          <a:stretch/>
        </p:blipFill>
        <p:spPr>
          <a:xfrm>
            <a:off x="4835244" y="1200150"/>
            <a:ext cx="1602039" cy="3352800"/>
          </a:xfrm>
          <a:prstGeom prst="rect">
            <a:avLst/>
          </a:prstGeom>
        </p:spPr>
      </p:pic>
      <p:sp>
        <p:nvSpPr>
          <p:cNvPr id="17" name="Picture Placeholder 19"/>
          <p:cNvSpPr>
            <a:spLocks noGrp="1"/>
          </p:cNvSpPr>
          <p:nvPr>
            <p:ph type="pic" sz="quarter" idx="64"/>
          </p:nvPr>
        </p:nvSpPr>
        <p:spPr>
          <a:xfrm>
            <a:off x="5029200" y="1733550"/>
            <a:ext cx="1247554" cy="2286000"/>
          </a:xfrm>
        </p:spPr>
        <p:txBody>
          <a:bodyPr/>
          <a:lstStyle/>
          <a:p>
            <a:r>
              <a:rPr lang="en-US" smtClean="0"/>
              <a:t>Click icon to add picture</a:t>
            </a:r>
            <a:endParaRPr lang="en-JM"/>
          </a:p>
        </p:txBody>
      </p:sp>
      <p:pic>
        <p:nvPicPr>
          <p:cNvPr id="19" name="Picture 18"/>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953" r="7816"/>
          <a:stretch/>
        </p:blipFill>
        <p:spPr>
          <a:xfrm>
            <a:off x="6475161" y="1200150"/>
            <a:ext cx="1602039" cy="3352800"/>
          </a:xfrm>
          <a:prstGeom prst="rect">
            <a:avLst/>
          </a:prstGeom>
        </p:spPr>
      </p:pic>
      <p:sp>
        <p:nvSpPr>
          <p:cNvPr id="21" name="Picture Placeholder 19"/>
          <p:cNvSpPr>
            <a:spLocks noGrp="1"/>
          </p:cNvSpPr>
          <p:nvPr>
            <p:ph type="pic" sz="quarter" idx="65"/>
          </p:nvPr>
        </p:nvSpPr>
        <p:spPr>
          <a:xfrm>
            <a:off x="6669117" y="1733550"/>
            <a:ext cx="1247554" cy="2286000"/>
          </a:xfrm>
        </p:spPr>
        <p:txBody>
          <a:bodyPr/>
          <a:lstStyle/>
          <a:p>
            <a:r>
              <a:rPr lang="en-US" smtClean="0"/>
              <a:t>Click icon to add picture</a:t>
            </a:r>
            <a:endParaRPr lang="en-JM"/>
          </a:p>
        </p:txBody>
      </p:sp>
      <p:sp>
        <p:nvSpPr>
          <p:cNvPr id="26" name="Title 1"/>
          <p:cNvSpPr>
            <a:spLocks noGrp="1"/>
          </p:cNvSpPr>
          <p:nvPr>
            <p:ph type="title"/>
          </p:nvPr>
        </p:nvSpPr>
        <p:spPr>
          <a:xfrm>
            <a:off x="990600" y="209550"/>
            <a:ext cx="7391400" cy="857250"/>
          </a:xfrm>
        </p:spPr>
        <p:txBody>
          <a:bodyPr/>
          <a:lstStyle>
            <a:lvl1pPr algn="l">
              <a:defRPr b="0">
                <a:solidFill>
                  <a:srgbClr val="4E7C9C"/>
                </a:solidFill>
              </a:defRPr>
            </a:lvl1pPr>
          </a:lstStyle>
          <a:p>
            <a:r>
              <a:rPr lang="en-US" smtClean="0"/>
              <a:t>Click to edit Master title style</a:t>
            </a:r>
            <a:endParaRPr lang="en-JM" dirty="0"/>
          </a:p>
        </p:txBody>
      </p:sp>
      <p:sp>
        <p:nvSpPr>
          <p:cNvPr id="27" name="Text Placeholder 17"/>
          <p:cNvSpPr>
            <a:spLocks noGrp="1"/>
          </p:cNvSpPr>
          <p:nvPr>
            <p:ph type="body" sz="quarter" idx="23"/>
          </p:nvPr>
        </p:nvSpPr>
        <p:spPr>
          <a:xfrm>
            <a:off x="990600" y="209550"/>
            <a:ext cx="5029200" cy="3238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8662598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5" name="Rectangle 14"/>
          <p:cNvSpPr/>
          <p:nvPr userDrawn="1"/>
        </p:nvSpPr>
        <p:spPr>
          <a:xfrm>
            <a:off x="0" y="0"/>
            <a:ext cx="9144000" cy="4781550"/>
          </a:xfrm>
          <a:prstGeom prst="rect">
            <a:avLst/>
          </a:prstGeom>
          <a:solidFill>
            <a:srgbClr val="A2B9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Arial"/>
            </a:endParaRPr>
          </a:p>
        </p:txBody>
      </p:sp>
      <p:sp>
        <p:nvSpPr>
          <p:cNvPr id="5" name="Rounded Rectangle 4"/>
          <p:cNvSpPr/>
          <p:nvPr userDrawn="1"/>
        </p:nvSpPr>
        <p:spPr>
          <a:xfrm>
            <a:off x="22860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319800" y="2516970"/>
            <a:ext cx="61440" cy="109560"/>
            <a:chOff x="381000" y="2282400"/>
            <a:chExt cx="76800" cy="136950"/>
          </a:xfrm>
          <a:solidFill>
            <a:srgbClr val="33E3C6"/>
          </a:solidFill>
        </p:grpSpPr>
        <p:cxnSp>
          <p:nvCxnSpPr>
            <p:cNvPr id="7" name="Straight Connector 6"/>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9" name="Rounded Rectangle 8"/>
          <p:cNvSpPr/>
          <p:nvPr userDrawn="1"/>
        </p:nvSpPr>
        <p:spPr>
          <a:xfrm flipH="1">
            <a:off x="867156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userDrawn="1"/>
        </p:nvGrpSpPr>
        <p:grpSpPr>
          <a:xfrm flipH="1">
            <a:off x="8762760" y="2516970"/>
            <a:ext cx="61440" cy="109560"/>
            <a:chOff x="381000" y="2282400"/>
            <a:chExt cx="76800" cy="136950"/>
          </a:xfrm>
          <a:solidFill>
            <a:srgbClr val="33E3C6"/>
          </a:solidFill>
        </p:grpSpPr>
        <p:cxnSp>
          <p:nvCxnSpPr>
            <p:cNvPr id="11" name="Straight Connector 10"/>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3" name="Action Button: Back or Previous 12">
            <a:hlinkClick r:id="" action="ppaction://hlinkshowjump?jump=previousslide" highlightClick="1"/>
          </p:cNvPr>
          <p:cNvSpPr/>
          <p:nvPr userDrawn="1"/>
        </p:nvSpPr>
        <p:spPr>
          <a:xfrm>
            <a:off x="2284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sp>
        <p:nvSpPr>
          <p:cNvPr id="14" name="Action Button: Back or Previous 13">
            <a:hlinkClick r:id="" action="ppaction://hlinkshowjump?jump=nextslide" highlightClick="1"/>
          </p:cNvPr>
          <p:cNvSpPr/>
          <p:nvPr userDrawn="1"/>
        </p:nvSpPr>
        <p:spPr>
          <a:xfrm>
            <a:off x="86716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spTree>
    <p:extLst>
      <p:ext uri="{BB962C8B-B14F-4D97-AF65-F5344CB8AC3E}">
        <p14:creationId xmlns="" xmlns:p14="http://schemas.microsoft.com/office/powerpoint/2010/main" val="17505872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181600" y="1635125"/>
            <a:ext cx="2971800" cy="2917825"/>
          </a:xfrm>
        </p:spPr>
        <p:txBody>
          <a:bodyPr>
            <a:normAutofit/>
          </a:bodyPr>
          <a:lstStyle>
            <a:lvl1pPr marL="0" indent="0">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r>
              <a:rPr lang="en-US" smtClean="0"/>
              <a:t>Click to edit Master text styles</a:t>
            </a:r>
          </a:p>
        </p:txBody>
      </p:sp>
      <p:sp>
        <p:nvSpPr>
          <p:cNvPr id="11" name="Text Placeholder 9"/>
          <p:cNvSpPr>
            <a:spLocks noGrp="1"/>
          </p:cNvSpPr>
          <p:nvPr>
            <p:ph type="body" sz="quarter" idx="25"/>
          </p:nvPr>
        </p:nvSpPr>
        <p:spPr>
          <a:xfrm>
            <a:off x="5181600" y="1352550"/>
            <a:ext cx="2971800" cy="327025"/>
          </a:xfrm>
        </p:spPr>
        <p:txBody>
          <a:bodyPr>
            <a:normAutofit/>
          </a:bodyPr>
          <a:lstStyle>
            <a:lvl1pPr marL="0" indent="0">
              <a:buFontTx/>
              <a:buNone/>
              <a:defRPr sz="1050" b="1">
                <a:solidFill>
                  <a:srgbClr val="005173"/>
                </a:solidFill>
                <a:latin typeface="Arial"/>
                <a:cs typeface="Aria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r>
              <a:rPr lang="en-US" smtClean="0"/>
              <a:t>Click to edit Master text styles</a:t>
            </a:r>
          </a:p>
        </p:txBody>
      </p:sp>
      <p:sp>
        <p:nvSpPr>
          <p:cNvPr id="8"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9"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374606402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Title 1"/>
          <p:cNvSpPr>
            <a:spLocks noGrp="1"/>
          </p:cNvSpPr>
          <p:nvPr>
            <p:ph type="title"/>
          </p:nvPr>
        </p:nvSpPr>
        <p:spPr>
          <a:xfrm>
            <a:off x="762000" y="133350"/>
            <a:ext cx="7543800" cy="857250"/>
          </a:xfrm>
        </p:spPr>
        <p:txBody>
          <a:bodyPr/>
          <a:lstStyle>
            <a:lvl1pPr>
              <a:defRPr b="0">
                <a:solidFill>
                  <a:srgbClr val="4E7C9C"/>
                </a:solidFill>
              </a:defRPr>
            </a:lvl1pPr>
          </a:lstStyle>
          <a:p>
            <a:r>
              <a:rPr lang="en-US" smtClean="0"/>
              <a:t>Click to edit Master title style</a:t>
            </a:r>
            <a:endParaRPr lang="en-JM" dirty="0"/>
          </a:p>
        </p:txBody>
      </p:sp>
      <p:sp>
        <p:nvSpPr>
          <p:cNvPr id="10"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12" name="Picture Placeholder 11"/>
          <p:cNvSpPr>
            <a:spLocks noGrp="1"/>
          </p:cNvSpPr>
          <p:nvPr>
            <p:ph type="pic" sz="quarter" idx="24"/>
          </p:nvPr>
        </p:nvSpPr>
        <p:spPr>
          <a:xfrm>
            <a:off x="0" y="1885950"/>
            <a:ext cx="4572000" cy="2895600"/>
          </a:xfrm>
        </p:spPr>
        <p:txBody>
          <a:bodyPr>
            <a:normAutofit/>
          </a:bodyPr>
          <a:lstStyle>
            <a:lvl1pPr>
              <a:defRPr sz="1200"/>
            </a:lvl1pPr>
          </a:lstStyle>
          <a:p>
            <a:r>
              <a:rPr lang="en-US" smtClean="0"/>
              <a:t>Click icon to add picture</a:t>
            </a:r>
            <a:endParaRPr lang="en-US"/>
          </a:p>
        </p:txBody>
      </p:sp>
      <p:sp>
        <p:nvSpPr>
          <p:cNvPr id="14" name="Picture Placeholder 13"/>
          <p:cNvSpPr>
            <a:spLocks noGrp="1"/>
          </p:cNvSpPr>
          <p:nvPr>
            <p:ph type="pic" sz="quarter" idx="25"/>
          </p:nvPr>
        </p:nvSpPr>
        <p:spPr>
          <a:xfrm>
            <a:off x="4572000" y="1885950"/>
            <a:ext cx="2286000" cy="1447800"/>
          </a:xfrm>
        </p:spPr>
        <p:txBody>
          <a:bodyPr/>
          <a:lstStyle/>
          <a:p>
            <a:r>
              <a:rPr lang="en-US" smtClean="0"/>
              <a:t>Click icon to add picture</a:t>
            </a:r>
            <a:endParaRPr lang="en-US"/>
          </a:p>
        </p:txBody>
      </p:sp>
      <p:sp>
        <p:nvSpPr>
          <p:cNvPr id="15" name="Picture Placeholder 13"/>
          <p:cNvSpPr>
            <a:spLocks noGrp="1"/>
          </p:cNvSpPr>
          <p:nvPr>
            <p:ph type="pic" sz="quarter" idx="26"/>
          </p:nvPr>
        </p:nvSpPr>
        <p:spPr>
          <a:xfrm>
            <a:off x="6858000" y="1885950"/>
            <a:ext cx="2286000" cy="1447800"/>
          </a:xfrm>
        </p:spPr>
        <p:txBody>
          <a:bodyPr/>
          <a:lstStyle/>
          <a:p>
            <a:r>
              <a:rPr lang="en-US" smtClean="0"/>
              <a:t>Click icon to add picture</a:t>
            </a:r>
            <a:endParaRPr lang="en-US"/>
          </a:p>
        </p:txBody>
      </p:sp>
      <p:sp>
        <p:nvSpPr>
          <p:cNvPr id="16" name="Picture Placeholder 13"/>
          <p:cNvSpPr>
            <a:spLocks noGrp="1"/>
          </p:cNvSpPr>
          <p:nvPr>
            <p:ph type="pic" sz="quarter" idx="27"/>
          </p:nvPr>
        </p:nvSpPr>
        <p:spPr>
          <a:xfrm>
            <a:off x="4578168" y="3333750"/>
            <a:ext cx="2286000" cy="1447800"/>
          </a:xfrm>
        </p:spPr>
        <p:txBody>
          <a:bodyPr/>
          <a:lstStyle/>
          <a:p>
            <a:r>
              <a:rPr lang="en-US" smtClean="0"/>
              <a:t>Click icon to add picture</a:t>
            </a:r>
            <a:endParaRPr lang="en-US"/>
          </a:p>
        </p:txBody>
      </p:sp>
      <p:sp>
        <p:nvSpPr>
          <p:cNvPr id="17" name="Picture Placeholder 13"/>
          <p:cNvSpPr>
            <a:spLocks noGrp="1"/>
          </p:cNvSpPr>
          <p:nvPr>
            <p:ph type="pic" sz="quarter" idx="28"/>
          </p:nvPr>
        </p:nvSpPr>
        <p:spPr>
          <a:xfrm>
            <a:off x="6864168" y="3333750"/>
            <a:ext cx="2286000" cy="1447800"/>
          </a:xfrm>
        </p:spPr>
        <p:txBody>
          <a:bodyPr/>
          <a:lstStyle/>
          <a:p>
            <a:r>
              <a:rPr lang="en-US" smtClean="0"/>
              <a:t>Click icon to add picture</a:t>
            </a:r>
            <a:endParaRPr lang="en-US"/>
          </a:p>
        </p:txBody>
      </p:sp>
    </p:spTree>
    <p:extLst>
      <p:ext uri="{BB962C8B-B14F-4D97-AF65-F5344CB8AC3E}">
        <p14:creationId xmlns="" xmlns:p14="http://schemas.microsoft.com/office/powerpoint/2010/main" val="195866955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rmal bullet list - left">
    <p:spTree>
      <p:nvGrpSpPr>
        <p:cNvPr id="1" name=""/>
        <p:cNvGrpSpPr/>
        <p:nvPr/>
      </p:nvGrpSpPr>
      <p:grpSpPr>
        <a:xfrm>
          <a:off x="0" y="0"/>
          <a:ext cx="0" cy="0"/>
          <a:chOff x="0" y="0"/>
          <a:chExt cx="0" cy="0"/>
        </a:xfrm>
      </p:grpSpPr>
      <p:sp>
        <p:nvSpPr>
          <p:cNvPr id="20" name="Title 1"/>
          <p:cNvSpPr>
            <a:spLocks noGrp="1"/>
          </p:cNvSpPr>
          <p:nvPr>
            <p:ph type="title"/>
          </p:nvPr>
        </p:nvSpPr>
        <p:spPr>
          <a:xfrm>
            <a:off x="990600" y="133350"/>
            <a:ext cx="7162800" cy="857250"/>
          </a:xfrm>
        </p:spPr>
        <p:txBody>
          <a:bodyPr/>
          <a:lstStyle>
            <a:lvl1pPr algn="l">
              <a:defRPr b="0" cap="none">
                <a:solidFill>
                  <a:srgbClr val="4E7C9C"/>
                </a:solidFill>
              </a:defRPr>
            </a:lvl1pPr>
          </a:lstStyle>
          <a:p>
            <a:r>
              <a:rPr lang="en-US" smtClean="0"/>
              <a:t>Click to edit Master title style</a:t>
            </a:r>
            <a:endParaRPr lang="en-JM" dirty="0"/>
          </a:p>
        </p:txBody>
      </p:sp>
      <p:sp>
        <p:nvSpPr>
          <p:cNvPr id="21" name="Text Placeholder 17"/>
          <p:cNvSpPr>
            <a:spLocks noGrp="1"/>
          </p:cNvSpPr>
          <p:nvPr>
            <p:ph type="body" sz="quarter" idx="23"/>
          </p:nvPr>
        </p:nvSpPr>
        <p:spPr>
          <a:xfrm>
            <a:off x="990600" y="133350"/>
            <a:ext cx="6324600" cy="323850"/>
          </a:xfrm>
        </p:spPr>
        <p:txBody>
          <a:bodyPr>
            <a:noAutofit/>
          </a:bodyPr>
          <a:lstStyle>
            <a:lvl1pPr marL="0" indent="0" algn="l">
              <a:buFontTx/>
              <a:buNone/>
              <a:defRPr sz="1100" b="0" i="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5" name="Text Placeholder 2"/>
          <p:cNvSpPr>
            <a:spLocks noGrp="1"/>
          </p:cNvSpPr>
          <p:nvPr>
            <p:ph idx="1"/>
          </p:nvPr>
        </p:nvSpPr>
        <p:spPr>
          <a:xfrm>
            <a:off x="990600" y="1047750"/>
            <a:ext cx="7162800" cy="3505200"/>
          </a:xfrm>
          <a:prstGeom prst="rect">
            <a:avLst/>
          </a:prstGeom>
        </p:spPr>
        <p:txBody>
          <a:bodyPr vert="horz" lIns="91440" tIns="45720" rIns="91440" bIns="45720" rtlCol="0">
            <a:normAutofit/>
          </a:bodyPr>
          <a:lstStyle>
            <a:lvl1pPr>
              <a:defRPr sz="1200"/>
            </a:lvl1pPr>
            <a:lvl2pPr>
              <a:defRPr sz="1100">
                <a:solidFill>
                  <a:schemeClr val="tx1">
                    <a:lumMod val="75000"/>
                    <a:lumOff val="25000"/>
                  </a:schemeClr>
                </a:solidFill>
              </a:defRPr>
            </a:lvl2pPr>
            <a:lvl3pPr>
              <a:defRPr sz="1000">
                <a:solidFill>
                  <a:srgbClr val="909090"/>
                </a:solidFill>
              </a:defRPr>
            </a:lvl3pPr>
            <a:lvl4pPr>
              <a:defRPr sz="900">
                <a:solidFill>
                  <a:srgbClr val="909090"/>
                </a:solidFill>
              </a:defRPr>
            </a:lvl4pPr>
            <a:lvl5pPr>
              <a:defRPr sz="800">
                <a:solidFill>
                  <a:srgbClr val="90909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Tree>
    <p:extLst>
      <p:ext uri="{BB962C8B-B14F-4D97-AF65-F5344CB8AC3E}">
        <p14:creationId xmlns="" xmlns:p14="http://schemas.microsoft.com/office/powerpoint/2010/main" val="41807105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rmal bullet list - centerd heading">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7162800" cy="857250"/>
          </a:xfrm>
        </p:spPr>
        <p:txBody>
          <a:bodyPr/>
          <a:lstStyle>
            <a:lvl1pPr>
              <a:defRPr b="0" cap="none">
                <a:solidFill>
                  <a:srgbClr val="4E7C9C"/>
                </a:solidFill>
              </a:defRPr>
            </a:lvl1pPr>
          </a:lstStyle>
          <a:p>
            <a:r>
              <a:rPr lang="en-US" smtClean="0"/>
              <a:t>Click to edit Master title style</a:t>
            </a:r>
            <a:endParaRPr lang="en-JM" dirty="0"/>
          </a:p>
        </p:txBody>
      </p:sp>
      <p:sp>
        <p:nvSpPr>
          <p:cNvPr id="7" name="Text Placeholder 17"/>
          <p:cNvSpPr>
            <a:spLocks noGrp="1"/>
          </p:cNvSpPr>
          <p:nvPr>
            <p:ph type="body" sz="quarter" idx="23"/>
          </p:nvPr>
        </p:nvSpPr>
        <p:spPr>
          <a:xfrm>
            <a:off x="2057400" y="133350"/>
            <a:ext cx="5029200" cy="323850"/>
          </a:xfrm>
        </p:spPr>
        <p:txBody>
          <a:bodyPr>
            <a:noAutofit/>
          </a:bodyPr>
          <a:lstStyle>
            <a:lvl1pPr marL="0" indent="0" algn="ctr">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5" name="Text Placeholder 2"/>
          <p:cNvSpPr>
            <a:spLocks noGrp="1"/>
          </p:cNvSpPr>
          <p:nvPr>
            <p:ph idx="1"/>
          </p:nvPr>
        </p:nvSpPr>
        <p:spPr>
          <a:xfrm>
            <a:off x="990600" y="1047750"/>
            <a:ext cx="7162800" cy="3505200"/>
          </a:xfrm>
          <a:prstGeom prst="rect">
            <a:avLst/>
          </a:prstGeom>
        </p:spPr>
        <p:txBody>
          <a:bodyPr vert="horz" lIns="91440" tIns="45720" rIns="91440" bIns="45720" rtlCol="0">
            <a:normAutofit/>
          </a:bodyPr>
          <a:lstStyle>
            <a:lvl2pPr>
              <a:defRPr>
                <a:solidFill>
                  <a:srgbClr val="666666"/>
                </a:solidFill>
              </a:defRPr>
            </a:lvl2pPr>
            <a:lvl3pPr>
              <a:defRPr>
                <a:solidFill>
                  <a:srgbClr val="909090"/>
                </a:solidFill>
              </a:defRPr>
            </a:lvl3pPr>
            <a:lvl4pPr>
              <a:defRPr>
                <a:solidFill>
                  <a:srgbClr val="909090"/>
                </a:solidFill>
              </a:defRPr>
            </a:lvl4pPr>
            <a:lvl5pPr>
              <a:defRPr>
                <a:solidFill>
                  <a:srgbClr val="90909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Tree>
    <p:extLst>
      <p:ext uri="{BB962C8B-B14F-4D97-AF65-F5344CB8AC3E}">
        <p14:creationId xmlns="" xmlns:p14="http://schemas.microsoft.com/office/powerpoint/2010/main" val="212252711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cxnSp>
        <p:nvCxnSpPr>
          <p:cNvPr id="4" name="Straight Connector 3"/>
          <p:cNvCxnSpPr/>
          <p:nvPr userDrawn="1"/>
        </p:nvCxnSpPr>
        <p:spPr>
          <a:xfrm>
            <a:off x="6629400" y="285750"/>
            <a:ext cx="0" cy="4495800"/>
          </a:xfrm>
          <a:prstGeom prst="line">
            <a:avLst/>
          </a:prstGeom>
          <a:ln w="635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990600" y="361950"/>
            <a:ext cx="3886200" cy="857250"/>
          </a:xfrm>
        </p:spPr>
        <p:txBody>
          <a:bodyPr anchor="t" anchorCtr="0"/>
          <a:lstStyle>
            <a:lvl1pPr algn="l">
              <a:defRPr b="0">
                <a:solidFill>
                  <a:srgbClr val="4E7C9C"/>
                </a:solidFill>
              </a:defRPr>
            </a:lvl1pPr>
          </a:lstStyle>
          <a:p>
            <a:r>
              <a:rPr lang="en-US" smtClean="0"/>
              <a:t>Click to edit Master title style</a:t>
            </a:r>
            <a:endParaRPr lang="en-JM" dirty="0"/>
          </a:p>
        </p:txBody>
      </p:sp>
      <p:sp>
        <p:nvSpPr>
          <p:cNvPr id="15" name="Text Placeholder 17"/>
          <p:cNvSpPr>
            <a:spLocks noGrp="1"/>
          </p:cNvSpPr>
          <p:nvPr>
            <p:ph type="body" sz="quarter" idx="23"/>
          </p:nvPr>
        </p:nvSpPr>
        <p:spPr>
          <a:xfrm>
            <a:off x="990600" y="133350"/>
            <a:ext cx="3733800" cy="267645"/>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
        <p:nvSpPr>
          <p:cNvPr id="17" name="Picture Placeholder 16"/>
          <p:cNvSpPr>
            <a:spLocks noGrp="1"/>
          </p:cNvSpPr>
          <p:nvPr>
            <p:ph type="pic" sz="quarter" idx="24"/>
          </p:nvPr>
        </p:nvSpPr>
        <p:spPr>
          <a:xfrm>
            <a:off x="990600" y="1276350"/>
            <a:ext cx="3429000" cy="3429000"/>
          </a:xfrm>
        </p:spPr>
        <p:txBody>
          <a:bodyPr/>
          <a:lstStyle/>
          <a:p>
            <a:r>
              <a:rPr lang="en-US" smtClean="0"/>
              <a:t>Click icon to add picture</a:t>
            </a:r>
            <a:endParaRPr lang="en-US"/>
          </a:p>
        </p:txBody>
      </p:sp>
      <p:sp>
        <p:nvSpPr>
          <p:cNvPr id="18" name="Picture Placeholder 17"/>
          <p:cNvSpPr>
            <a:spLocks noGrp="1"/>
          </p:cNvSpPr>
          <p:nvPr>
            <p:ph type="pic" sz="quarter" idx="25"/>
          </p:nvPr>
        </p:nvSpPr>
        <p:spPr>
          <a:xfrm>
            <a:off x="5334000" y="30289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a:p>
        </p:txBody>
      </p:sp>
      <p:sp>
        <p:nvSpPr>
          <p:cNvPr id="19" name="Picture Placeholder 17"/>
          <p:cNvSpPr>
            <a:spLocks noGrp="1"/>
          </p:cNvSpPr>
          <p:nvPr>
            <p:ph type="pic" sz="quarter" idx="26"/>
          </p:nvPr>
        </p:nvSpPr>
        <p:spPr>
          <a:xfrm>
            <a:off x="7391400" y="30289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a:p>
        </p:txBody>
      </p:sp>
      <p:sp>
        <p:nvSpPr>
          <p:cNvPr id="21" name="Text Placeholder 20"/>
          <p:cNvSpPr>
            <a:spLocks noGrp="1"/>
          </p:cNvSpPr>
          <p:nvPr>
            <p:ph type="body" sz="quarter" idx="27"/>
          </p:nvPr>
        </p:nvSpPr>
        <p:spPr>
          <a:xfrm>
            <a:off x="4953000" y="361950"/>
            <a:ext cx="1371600" cy="1600200"/>
          </a:xfrm>
        </p:spPr>
        <p:txBody>
          <a:bodyPr>
            <a:normAutofit/>
          </a:bodyPr>
          <a:lstStyle>
            <a:lvl1pPr marL="0" indent="0" algn="r">
              <a:buNone/>
              <a:defRPr sz="1100" b="0" i="0">
                <a:solidFill>
                  <a:schemeClr val="bg1">
                    <a:lumMod val="65000"/>
                  </a:schemeClr>
                </a:solidFill>
                <a:latin typeface="Arial"/>
                <a:cs typeface="Arial"/>
              </a:defRPr>
            </a:lvl1pPr>
          </a:lstStyle>
          <a:p>
            <a:pPr lvl="0"/>
            <a:r>
              <a:rPr lang="en-US" smtClean="0"/>
              <a:t>Click to edit Master text styles</a:t>
            </a:r>
          </a:p>
        </p:txBody>
      </p:sp>
      <p:sp>
        <p:nvSpPr>
          <p:cNvPr id="22" name="Text Placeholder 20"/>
          <p:cNvSpPr>
            <a:spLocks noGrp="1"/>
          </p:cNvSpPr>
          <p:nvPr>
            <p:ph type="body" sz="quarter" idx="28"/>
          </p:nvPr>
        </p:nvSpPr>
        <p:spPr>
          <a:xfrm>
            <a:off x="6781800" y="361950"/>
            <a:ext cx="1371600" cy="1600200"/>
          </a:xfrm>
        </p:spPr>
        <p:txBody>
          <a:bodyPr>
            <a:normAutofit/>
          </a:bodyPr>
          <a:lstStyle>
            <a:lvl1pPr marL="0" indent="0" algn="r">
              <a:buNone/>
              <a:defRPr sz="1100" b="0" i="0">
                <a:solidFill>
                  <a:schemeClr val="bg1">
                    <a:lumMod val="65000"/>
                  </a:schemeClr>
                </a:solidFill>
                <a:latin typeface="Arial"/>
                <a:cs typeface="Arial"/>
              </a:defRPr>
            </a:lvl1pPr>
          </a:lstStyle>
          <a:p>
            <a:pPr lvl="0"/>
            <a:r>
              <a:rPr lang="en-US" smtClean="0"/>
              <a:t>Click to edit Master text styles</a:t>
            </a:r>
          </a:p>
        </p:txBody>
      </p:sp>
      <p:sp>
        <p:nvSpPr>
          <p:cNvPr id="24" name="Text Placeholder 23"/>
          <p:cNvSpPr>
            <a:spLocks noGrp="1"/>
          </p:cNvSpPr>
          <p:nvPr>
            <p:ph type="body" sz="quarter" idx="29"/>
          </p:nvPr>
        </p:nvSpPr>
        <p:spPr>
          <a:xfrm>
            <a:off x="4800600" y="24193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
        <p:nvSpPr>
          <p:cNvPr id="25" name="Text Placeholder 23"/>
          <p:cNvSpPr>
            <a:spLocks noGrp="1"/>
          </p:cNvSpPr>
          <p:nvPr>
            <p:ph type="body" sz="quarter" idx="30"/>
          </p:nvPr>
        </p:nvSpPr>
        <p:spPr>
          <a:xfrm>
            <a:off x="6781800" y="24193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Tree>
    <p:extLst>
      <p:ext uri="{BB962C8B-B14F-4D97-AF65-F5344CB8AC3E}">
        <p14:creationId xmlns="" xmlns:p14="http://schemas.microsoft.com/office/powerpoint/2010/main" val="38026060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cxnSp>
        <p:nvCxnSpPr>
          <p:cNvPr id="4" name="Straight Connector 3"/>
          <p:cNvCxnSpPr/>
          <p:nvPr userDrawn="1"/>
        </p:nvCxnSpPr>
        <p:spPr>
          <a:xfrm>
            <a:off x="6477000" y="514350"/>
            <a:ext cx="0" cy="4038600"/>
          </a:xfrm>
          <a:prstGeom prst="line">
            <a:avLst/>
          </a:prstGeom>
          <a:ln w="6350" cmpd="sng">
            <a:solidFill>
              <a:srgbClr val="EAEAEA"/>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0" y="514350"/>
            <a:ext cx="0" cy="4038600"/>
          </a:xfrm>
          <a:prstGeom prst="line">
            <a:avLst/>
          </a:prstGeom>
          <a:ln w="6350" cmpd="sng">
            <a:solidFill>
              <a:srgbClr val="EAEAEA"/>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2590800" y="514350"/>
            <a:ext cx="0" cy="4038600"/>
          </a:xfrm>
          <a:prstGeom prst="line">
            <a:avLst/>
          </a:prstGeom>
          <a:ln w="6350" cmpd="sng">
            <a:solidFill>
              <a:srgbClr val="EAEAEA"/>
            </a:solidFill>
          </a:ln>
          <a:effectLst/>
        </p:spPr>
        <p:style>
          <a:lnRef idx="2">
            <a:schemeClr val="accent1"/>
          </a:lnRef>
          <a:fillRef idx="0">
            <a:schemeClr val="accent1"/>
          </a:fillRef>
          <a:effectRef idx="1">
            <a:schemeClr val="accent1"/>
          </a:effectRef>
          <a:fontRef idx="minor">
            <a:schemeClr val="tx1"/>
          </a:fontRef>
        </p:style>
      </p:cxnSp>
      <p:sp>
        <p:nvSpPr>
          <p:cNvPr id="23" name="Picture Placeholder 17"/>
          <p:cNvSpPr>
            <a:spLocks noGrp="1"/>
          </p:cNvSpPr>
          <p:nvPr>
            <p:ph type="pic" sz="quarter" idx="25"/>
          </p:nvPr>
        </p:nvSpPr>
        <p:spPr>
          <a:xfrm>
            <a:off x="5334000" y="34861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dirty="0"/>
          </a:p>
        </p:txBody>
      </p:sp>
      <p:sp>
        <p:nvSpPr>
          <p:cNvPr id="24" name="Picture Placeholder 17"/>
          <p:cNvSpPr>
            <a:spLocks noGrp="1"/>
          </p:cNvSpPr>
          <p:nvPr>
            <p:ph type="pic" sz="quarter" idx="26"/>
          </p:nvPr>
        </p:nvSpPr>
        <p:spPr>
          <a:xfrm>
            <a:off x="7315200" y="34861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dirty="0"/>
          </a:p>
        </p:txBody>
      </p:sp>
      <p:sp>
        <p:nvSpPr>
          <p:cNvPr id="25" name="Text Placeholder 23"/>
          <p:cNvSpPr>
            <a:spLocks noGrp="1"/>
          </p:cNvSpPr>
          <p:nvPr>
            <p:ph type="body" sz="quarter" idx="29"/>
          </p:nvPr>
        </p:nvSpPr>
        <p:spPr>
          <a:xfrm>
            <a:off x="4800600" y="28765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
        <p:nvSpPr>
          <p:cNvPr id="26" name="Text Placeholder 23"/>
          <p:cNvSpPr>
            <a:spLocks noGrp="1"/>
          </p:cNvSpPr>
          <p:nvPr>
            <p:ph type="body" sz="quarter" idx="30"/>
          </p:nvPr>
        </p:nvSpPr>
        <p:spPr>
          <a:xfrm>
            <a:off x="6781800" y="28765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
        <p:nvSpPr>
          <p:cNvPr id="27" name="Picture Placeholder 17"/>
          <p:cNvSpPr>
            <a:spLocks noGrp="1"/>
          </p:cNvSpPr>
          <p:nvPr>
            <p:ph type="pic" sz="quarter" idx="31"/>
          </p:nvPr>
        </p:nvSpPr>
        <p:spPr>
          <a:xfrm>
            <a:off x="1447799" y="34861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dirty="0"/>
          </a:p>
        </p:txBody>
      </p:sp>
      <p:sp>
        <p:nvSpPr>
          <p:cNvPr id="28" name="Picture Placeholder 17"/>
          <p:cNvSpPr>
            <a:spLocks noGrp="1"/>
          </p:cNvSpPr>
          <p:nvPr>
            <p:ph type="pic" sz="quarter" idx="32"/>
          </p:nvPr>
        </p:nvSpPr>
        <p:spPr>
          <a:xfrm>
            <a:off x="3428999" y="3486150"/>
            <a:ext cx="838201" cy="838200"/>
          </a:xfrm>
          <a:prstGeom prst="ellipse">
            <a:avLst/>
          </a:prstGeom>
          <a:ln w="76200">
            <a:noFill/>
          </a:ln>
        </p:spPr>
        <p:txBody>
          <a:bodyPr>
            <a:normAutofit/>
          </a:bodyPr>
          <a:lstStyle>
            <a:lvl1pPr marL="0" indent="0" algn="ctr">
              <a:buFontTx/>
              <a:buNone/>
              <a:defRPr sz="1600">
                <a:solidFill>
                  <a:schemeClr val="bg1"/>
                </a:solidFill>
              </a:defRPr>
            </a:lvl1pPr>
          </a:lstStyle>
          <a:p>
            <a:r>
              <a:rPr lang="en-US" smtClean="0"/>
              <a:t>Click icon to add picture</a:t>
            </a:r>
            <a:endParaRPr lang="en-JM" dirty="0"/>
          </a:p>
        </p:txBody>
      </p:sp>
      <p:sp>
        <p:nvSpPr>
          <p:cNvPr id="29" name="Text Placeholder 23"/>
          <p:cNvSpPr>
            <a:spLocks noGrp="1"/>
          </p:cNvSpPr>
          <p:nvPr>
            <p:ph type="body" sz="quarter" idx="33"/>
          </p:nvPr>
        </p:nvSpPr>
        <p:spPr>
          <a:xfrm>
            <a:off x="914400" y="28765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
        <p:nvSpPr>
          <p:cNvPr id="30" name="Text Placeholder 23"/>
          <p:cNvSpPr>
            <a:spLocks noGrp="1"/>
          </p:cNvSpPr>
          <p:nvPr>
            <p:ph type="body" sz="quarter" idx="34"/>
          </p:nvPr>
        </p:nvSpPr>
        <p:spPr>
          <a:xfrm>
            <a:off x="2895600" y="2876550"/>
            <a:ext cx="1371600" cy="762000"/>
          </a:xfrm>
        </p:spPr>
        <p:txBody>
          <a:bodyPr>
            <a:normAutofit/>
          </a:bodyPr>
          <a:lstStyle>
            <a:lvl1pPr marL="0" indent="0" algn="r">
              <a:buNone/>
              <a:defRPr sz="900" b="0" i="0">
                <a:solidFill>
                  <a:srgbClr val="A6A6A6"/>
                </a:solidFill>
                <a:latin typeface="Arial"/>
                <a:cs typeface="Arial"/>
              </a:defRPr>
            </a:lvl1pPr>
          </a:lstStyle>
          <a:p>
            <a:pPr lvl="0"/>
            <a:r>
              <a:rPr lang="en-US" smtClean="0"/>
              <a:t>Click to edit Master text styles</a:t>
            </a:r>
          </a:p>
        </p:txBody>
      </p:sp>
      <p:sp>
        <p:nvSpPr>
          <p:cNvPr id="32" name="Text Placeholder 31"/>
          <p:cNvSpPr>
            <a:spLocks noGrp="1"/>
          </p:cNvSpPr>
          <p:nvPr>
            <p:ph type="body" sz="quarter" idx="35"/>
          </p:nvPr>
        </p:nvSpPr>
        <p:spPr>
          <a:xfrm>
            <a:off x="914400" y="514350"/>
            <a:ext cx="1371600" cy="1828800"/>
          </a:xfrm>
        </p:spPr>
        <p:txBody>
          <a:bodyPr>
            <a:noAutofit/>
          </a:bodyPr>
          <a:lstStyle>
            <a:lvl1pPr marL="0" indent="0" algn="r">
              <a:buNone/>
              <a:defRPr sz="1100" b="0" i="0">
                <a:solidFill>
                  <a:srgbClr val="333333"/>
                </a:solidFill>
                <a:latin typeface="Arial"/>
                <a:cs typeface="Arial"/>
              </a:defRPr>
            </a:lvl1pPr>
            <a:lvl2pPr marL="457200" indent="0">
              <a:buNone/>
              <a:defRPr sz="1100" b="0" i="0">
                <a:solidFill>
                  <a:srgbClr val="A6A6A6"/>
                </a:solidFill>
                <a:latin typeface="Roboto Condensed Regular"/>
                <a:cs typeface="Roboto Condensed Regular"/>
              </a:defRPr>
            </a:lvl2pPr>
            <a:lvl3pPr marL="914400" indent="0">
              <a:buNone/>
              <a:defRPr sz="1100" b="0" i="0">
                <a:solidFill>
                  <a:srgbClr val="A6A6A6"/>
                </a:solidFill>
                <a:latin typeface="Roboto Condensed Regular"/>
                <a:cs typeface="Roboto Condensed Regular"/>
              </a:defRPr>
            </a:lvl3pPr>
            <a:lvl4pPr marL="1371600" indent="0">
              <a:buNone/>
              <a:defRPr sz="1100" b="0" i="0">
                <a:solidFill>
                  <a:srgbClr val="A6A6A6"/>
                </a:solidFill>
                <a:latin typeface="Roboto Condensed Regular"/>
                <a:cs typeface="Roboto Condensed Regular"/>
              </a:defRPr>
            </a:lvl4pPr>
            <a:lvl5pPr marL="1828800" indent="0">
              <a:buNone/>
              <a:defRPr sz="1100" b="0" i="0">
                <a:solidFill>
                  <a:srgbClr val="A6A6A6"/>
                </a:solidFill>
                <a:latin typeface="Roboto Condensed Regular"/>
                <a:cs typeface="Roboto Condensed Regular"/>
              </a:defRPr>
            </a:lvl5pPr>
          </a:lstStyle>
          <a:p>
            <a:pPr lvl="0"/>
            <a:r>
              <a:rPr lang="en-US" smtClean="0"/>
              <a:t>Click to edit Master text styles</a:t>
            </a:r>
          </a:p>
        </p:txBody>
      </p:sp>
      <p:sp>
        <p:nvSpPr>
          <p:cNvPr id="33" name="Text Placeholder 31"/>
          <p:cNvSpPr>
            <a:spLocks noGrp="1"/>
          </p:cNvSpPr>
          <p:nvPr>
            <p:ph type="body" sz="quarter" idx="36"/>
          </p:nvPr>
        </p:nvSpPr>
        <p:spPr>
          <a:xfrm>
            <a:off x="2895600" y="514350"/>
            <a:ext cx="1371600" cy="1828800"/>
          </a:xfrm>
        </p:spPr>
        <p:txBody>
          <a:bodyPr>
            <a:noAutofit/>
          </a:bodyPr>
          <a:lstStyle>
            <a:lvl1pPr marL="0" indent="0" algn="r">
              <a:buNone/>
              <a:defRPr sz="1100" b="0" i="0">
                <a:solidFill>
                  <a:srgbClr val="333333"/>
                </a:solidFill>
                <a:latin typeface="Arial"/>
                <a:cs typeface="Arial"/>
              </a:defRPr>
            </a:lvl1pPr>
            <a:lvl2pPr marL="457200" indent="0">
              <a:buNone/>
              <a:defRPr sz="1100" b="0" i="0">
                <a:solidFill>
                  <a:srgbClr val="A6A6A6"/>
                </a:solidFill>
                <a:latin typeface="Roboto Condensed Regular"/>
                <a:cs typeface="Roboto Condensed Regular"/>
              </a:defRPr>
            </a:lvl2pPr>
            <a:lvl3pPr marL="914400" indent="0">
              <a:buNone/>
              <a:defRPr sz="1100" b="0" i="0">
                <a:solidFill>
                  <a:srgbClr val="A6A6A6"/>
                </a:solidFill>
                <a:latin typeface="Roboto Condensed Regular"/>
                <a:cs typeface="Roboto Condensed Regular"/>
              </a:defRPr>
            </a:lvl3pPr>
            <a:lvl4pPr marL="1371600" indent="0">
              <a:buNone/>
              <a:defRPr sz="1100" b="0" i="0">
                <a:solidFill>
                  <a:srgbClr val="A6A6A6"/>
                </a:solidFill>
                <a:latin typeface="Roboto Condensed Regular"/>
                <a:cs typeface="Roboto Condensed Regular"/>
              </a:defRPr>
            </a:lvl4pPr>
            <a:lvl5pPr marL="1828800" indent="0">
              <a:buNone/>
              <a:defRPr sz="1100" b="0" i="0">
                <a:solidFill>
                  <a:srgbClr val="A6A6A6"/>
                </a:solidFill>
                <a:latin typeface="Roboto Condensed Regular"/>
                <a:cs typeface="Roboto Condensed Regular"/>
              </a:defRPr>
            </a:lvl5pPr>
          </a:lstStyle>
          <a:p>
            <a:pPr lvl="0"/>
            <a:r>
              <a:rPr lang="en-US" smtClean="0"/>
              <a:t>Click to edit Master text styles</a:t>
            </a:r>
          </a:p>
        </p:txBody>
      </p:sp>
      <p:sp>
        <p:nvSpPr>
          <p:cNvPr id="34" name="Text Placeholder 31"/>
          <p:cNvSpPr>
            <a:spLocks noGrp="1"/>
          </p:cNvSpPr>
          <p:nvPr>
            <p:ph type="body" sz="quarter" idx="37"/>
          </p:nvPr>
        </p:nvSpPr>
        <p:spPr>
          <a:xfrm>
            <a:off x="4800600" y="514350"/>
            <a:ext cx="1371600" cy="1828800"/>
          </a:xfrm>
        </p:spPr>
        <p:txBody>
          <a:bodyPr>
            <a:noAutofit/>
          </a:bodyPr>
          <a:lstStyle>
            <a:lvl1pPr marL="0" indent="0" algn="r">
              <a:buNone/>
              <a:defRPr sz="1100" b="0" i="0">
                <a:solidFill>
                  <a:srgbClr val="333333"/>
                </a:solidFill>
                <a:latin typeface="Arial"/>
                <a:cs typeface="Arial"/>
              </a:defRPr>
            </a:lvl1pPr>
            <a:lvl2pPr marL="457200" indent="0">
              <a:buNone/>
              <a:defRPr sz="1100" b="0" i="0">
                <a:solidFill>
                  <a:srgbClr val="A6A6A6"/>
                </a:solidFill>
                <a:latin typeface="Roboto Condensed Regular"/>
                <a:cs typeface="Roboto Condensed Regular"/>
              </a:defRPr>
            </a:lvl2pPr>
            <a:lvl3pPr marL="914400" indent="0">
              <a:buNone/>
              <a:defRPr sz="1100" b="0" i="0">
                <a:solidFill>
                  <a:srgbClr val="A6A6A6"/>
                </a:solidFill>
                <a:latin typeface="Roboto Condensed Regular"/>
                <a:cs typeface="Roboto Condensed Regular"/>
              </a:defRPr>
            </a:lvl3pPr>
            <a:lvl4pPr marL="1371600" indent="0">
              <a:buNone/>
              <a:defRPr sz="1100" b="0" i="0">
                <a:solidFill>
                  <a:srgbClr val="A6A6A6"/>
                </a:solidFill>
                <a:latin typeface="Roboto Condensed Regular"/>
                <a:cs typeface="Roboto Condensed Regular"/>
              </a:defRPr>
            </a:lvl4pPr>
            <a:lvl5pPr marL="1828800" indent="0">
              <a:buNone/>
              <a:defRPr sz="1100" b="0" i="0">
                <a:solidFill>
                  <a:srgbClr val="A6A6A6"/>
                </a:solidFill>
                <a:latin typeface="Roboto Condensed Regular"/>
                <a:cs typeface="Roboto Condensed Regular"/>
              </a:defRPr>
            </a:lvl5pPr>
          </a:lstStyle>
          <a:p>
            <a:pPr lvl="0"/>
            <a:r>
              <a:rPr lang="en-US" smtClean="0"/>
              <a:t>Click to edit Master text styles</a:t>
            </a:r>
          </a:p>
        </p:txBody>
      </p:sp>
      <p:sp>
        <p:nvSpPr>
          <p:cNvPr id="35" name="Text Placeholder 31"/>
          <p:cNvSpPr>
            <a:spLocks noGrp="1"/>
          </p:cNvSpPr>
          <p:nvPr>
            <p:ph type="body" sz="quarter" idx="38"/>
          </p:nvPr>
        </p:nvSpPr>
        <p:spPr>
          <a:xfrm>
            <a:off x="6781800" y="514350"/>
            <a:ext cx="1371600" cy="1828800"/>
          </a:xfrm>
        </p:spPr>
        <p:txBody>
          <a:bodyPr>
            <a:noAutofit/>
          </a:bodyPr>
          <a:lstStyle>
            <a:lvl1pPr marL="0" indent="0" algn="r">
              <a:buNone/>
              <a:defRPr sz="1100" b="0" i="0">
                <a:solidFill>
                  <a:srgbClr val="333333"/>
                </a:solidFill>
                <a:latin typeface="Arial"/>
                <a:cs typeface="Arial"/>
              </a:defRPr>
            </a:lvl1pPr>
            <a:lvl2pPr marL="457200" indent="0">
              <a:buNone/>
              <a:defRPr sz="1100" b="0" i="0">
                <a:solidFill>
                  <a:srgbClr val="A6A6A6"/>
                </a:solidFill>
                <a:latin typeface="Roboto Condensed Regular"/>
                <a:cs typeface="Roboto Condensed Regular"/>
              </a:defRPr>
            </a:lvl2pPr>
            <a:lvl3pPr marL="914400" indent="0">
              <a:buNone/>
              <a:defRPr sz="1100" b="0" i="0">
                <a:solidFill>
                  <a:srgbClr val="A6A6A6"/>
                </a:solidFill>
                <a:latin typeface="Roboto Condensed Regular"/>
                <a:cs typeface="Roboto Condensed Regular"/>
              </a:defRPr>
            </a:lvl3pPr>
            <a:lvl4pPr marL="1371600" indent="0">
              <a:buNone/>
              <a:defRPr sz="1100" b="0" i="0">
                <a:solidFill>
                  <a:srgbClr val="A6A6A6"/>
                </a:solidFill>
                <a:latin typeface="Roboto Condensed Regular"/>
                <a:cs typeface="Roboto Condensed Regular"/>
              </a:defRPr>
            </a:lvl4pPr>
            <a:lvl5pPr marL="1828800" indent="0">
              <a:buNone/>
              <a:defRPr sz="1100" b="0" i="0">
                <a:solidFill>
                  <a:srgbClr val="A6A6A6"/>
                </a:solidFill>
                <a:latin typeface="Roboto Condensed Regular"/>
                <a:cs typeface="Roboto Condensed Regular"/>
              </a:defRPr>
            </a:lvl5pPr>
          </a:lstStyle>
          <a:p>
            <a:pPr lvl="0"/>
            <a:r>
              <a:rPr lang="en-US" smtClean="0"/>
              <a:t>Click to edit Master text styles</a:t>
            </a:r>
          </a:p>
        </p:txBody>
      </p:sp>
    </p:spTree>
    <p:extLst>
      <p:ext uri="{BB962C8B-B14F-4D97-AF65-F5344CB8AC3E}">
        <p14:creationId xmlns="" xmlns:p14="http://schemas.microsoft.com/office/powerpoint/2010/main" val="14324145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0" name="Title 1"/>
          <p:cNvSpPr>
            <a:spLocks noGrp="1"/>
          </p:cNvSpPr>
          <p:nvPr>
            <p:ph type="title"/>
          </p:nvPr>
        </p:nvSpPr>
        <p:spPr>
          <a:xfrm>
            <a:off x="990600" y="133350"/>
            <a:ext cx="7239000" cy="857250"/>
          </a:xfrm>
        </p:spPr>
        <p:txBody>
          <a:bodyPr/>
          <a:lstStyle>
            <a:lvl1pPr algn="l">
              <a:defRPr b="0">
                <a:solidFill>
                  <a:srgbClr val="4E7C9C"/>
                </a:solidFill>
              </a:defRPr>
            </a:lvl1pPr>
          </a:lstStyle>
          <a:p>
            <a:r>
              <a:rPr lang="en-US" smtClean="0"/>
              <a:t>Click to edit Master title style</a:t>
            </a:r>
            <a:endParaRPr lang="en-JM" dirty="0"/>
          </a:p>
        </p:txBody>
      </p:sp>
      <p:sp>
        <p:nvSpPr>
          <p:cNvPr id="21" name="Text Placeholder 17"/>
          <p:cNvSpPr>
            <a:spLocks noGrp="1"/>
          </p:cNvSpPr>
          <p:nvPr>
            <p:ph type="body" sz="quarter" idx="23"/>
          </p:nvPr>
        </p:nvSpPr>
        <p:spPr>
          <a:xfrm>
            <a:off x="990600" y="133350"/>
            <a:ext cx="5029200" cy="323850"/>
          </a:xfrm>
        </p:spPr>
        <p:txBody>
          <a:bodyPr>
            <a:noAutofit/>
          </a:bodyPr>
          <a:lstStyle>
            <a:lvl1pPr marL="0" indent="0" algn="l">
              <a:buFontTx/>
              <a:buNone/>
              <a:defRPr sz="1100">
                <a:solidFill>
                  <a:srgbClr val="EF472F"/>
                </a:solidFill>
                <a:latin typeface="Arial"/>
                <a:cs typeface="Arial"/>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r>
              <a:rPr lang="en-US" smtClean="0"/>
              <a:t>Click to edit Master text styles</a:t>
            </a:r>
          </a:p>
        </p:txBody>
      </p:sp>
    </p:spTree>
    <p:extLst>
      <p:ext uri="{BB962C8B-B14F-4D97-AF65-F5344CB8AC3E}">
        <p14:creationId xmlns="" xmlns:p14="http://schemas.microsoft.com/office/powerpoint/2010/main" val="529105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14300"/>
            <a:ext cx="7315200" cy="857250"/>
          </a:xfrm>
          <a:prstGeom prst="rect">
            <a:avLst/>
          </a:prstGeom>
        </p:spPr>
        <p:txBody>
          <a:bodyPr vert="horz" lIns="91440" tIns="45720" rIns="91440" bIns="45720" rtlCol="0" anchor="ctr">
            <a:normAutofit/>
          </a:bodyPr>
          <a:lstStyle/>
          <a:p>
            <a:r>
              <a:rPr lang="en-US" smtClean="0"/>
              <a:t>Click to edit Master title style</a:t>
            </a:r>
            <a:endParaRPr lang="en-JM" dirty="0"/>
          </a:p>
        </p:txBody>
      </p:sp>
      <p:sp>
        <p:nvSpPr>
          <p:cNvPr id="3" name="Text Placeholder 2"/>
          <p:cNvSpPr>
            <a:spLocks noGrp="1"/>
          </p:cNvSpPr>
          <p:nvPr>
            <p:ph type="body" idx="1"/>
          </p:nvPr>
        </p:nvSpPr>
        <p:spPr>
          <a:xfrm>
            <a:off x="914400" y="1047750"/>
            <a:ext cx="73152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8" name="Slide Number Placeholder 3"/>
          <p:cNvSpPr txBox="1">
            <a:spLocks/>
          </p:cNvSpPr>
          <p:nvPr/>
        </p:nvSpPr>
        <p:spPr>
          <a:xfrm>
            <a:off x="457200" y="4856560"/>
            <a:ext cx="852083" cy="23098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7B18ED-D931-45F4-8873-1BEDAB4DC03E}" type="slidenum">
              <a:rPr lang="en-JM" sz="700" smtClean="0">
                <a:solidFill>
                  <a:srgbClr val="3D5E77"/>
                </a:solidFill>
                <a:latin typeface="Arial"/>
                <a:ea typeface="Roboto Cn" pitchFamily="2" charset="0"/>
                <a:cs typeface="Arial"/>
              </a:rPr>
              <a:pPr/>
              <a:t>‹#›</a:t>
            </a:fld>
            <a:endParaRPr lang="en-JM" sz="700" dirty="0">
              <a:solidFill>
                <a:srgbClr val="3D5E77"/>
              </a:solidFill>
              <a:latin typeface="Arial"/>
              <a:ea typeface="Roboto Cn" pitchFamily="2" charset="0"/>
              <a:cs typeface="Arial"/>
            </a:endParaRPr>
          </a:p>
        </p:txBody>
      </p:sp>
      <p:sp>
        <p:nvSpPr>
          <p:cNvPr id="29" name="Rounded Rectangle 28"/>
          <p:cNvSpPr/>
          <p:nvPr/>
        </p:nvSpPr>
        <p:spPr>
          <a:xfrm>
            <a:off x="22860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1A5B5"/>
              </a:solidFill>
            </a:endParaRPr>
          </a:p>
        </p:txBody>
      </p:sp>
      <p:grpSp>
        <p:nvGrpSpPr>
          <p:cNvPr id="30" name="Group 29"/>
          <p:cNvGrpSpPr/>
          <p:nvPr/>
        </p:nvGrpSpPr>
        <p:grpSpPr>
          <a:xfrm>
            <a:off x="319800" y="2516970"/>
            <a:ext cx="61440" cy="109560"/>
            <a:chOff x="381000" y="2282400"/>
            <a:chExt cx="76800" cy="136950"/>
          </a:xfrm>
          <a:solidFill>
            <a:srgbClr val="CFD6DC"/>
          </a:solidFill>
        </p:grpSpPr>
        <p:cxnSp>
          <p:nvCxnSpPr>
            <p:cNvPr id="31" name="Straight Connector 30"/>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33" name="Rounded Rectangle 32"/>
          <p:cNvSpPr/>
          <p:nvPr/>
        </p:nvSpPr>
        <p:spPr>
          <a:xfrm flipH="1">
            <a:off x="8671560" y="2419350"/>
            <a:ext cx="243840" cy="304800"/>
          </a:xfrm>
          <a:prstGeom prst="roundRect">
            <a:avLst>
              <a:gd name="adj" fmla="val 8655"/>
            </a:avLst>
          </a:prstGeom>
          <a:solidFill>
            <a:srgbClr val="A2B9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p:cNvGrpSpPr/>
          <p:nvPr/>
        </p:nvGrpSpPr>
        <p:grpSpPr>
          <a:xfrm flipH="1">
            <a:off x="8762760" y="2516970"/>
            <a:ext cx="61440" cy="109560"/>
            <a:chOff x="381000" y="2282400"/>
            <a:chExt cx="76800" cy="136950"/>
          </a:xfrm>
          <a:solidFill>
            <a:srgbClr val="33E3C6"/>
          </a:solidFill>
        </p:grpSpPr>
        <p:cxnSp>
          <p:nvCxnSpPr>
            <p:cNvPr id="35" name="Straight Connector 34"/>
            <p:cNvCxnSpPr/>
            <p:nvPr/>
          </p:nvCxnSpPr>
          <p:spPr>
            <a:xfrm flipV="1">
              <a:off x="381600" y="228240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flipV="1">
              <a:off x="381000" y="2343150"/>
              <a:ext cx="76200" cy="76200"/>
            </a:xfrm>
            <a:prstGeom prst="line">
              <a:avLst/>
            </a:prstGeom>
            <a:grpFill/>
            <a:ln>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23" name="Action Button: Back or Previous 22">
            <a:hlinkClick r:id="" action="ppaction://hlinkshowjump?jump=previousslide" highlightClick="1"/>
          </p:cNvPr>
          <p:cNvSpPr/>
          <p:nvPr/>
        </p:nvSpPr>
        <p:spPr>
          <a:xfrm>
            <a:off x="2284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sp>
        <p:nvSpPr>
          <p:cNvPr id="24" name="Action Button: Back or Previous 23">
            <a:hlinkClick r:id="" action="ppaction://hlinkshowjump?jump=nextslide" highlightClick="1"/>
          </p:cNvPr>
          <p:cNvSpPr/>
          <p:nvPr/>
        </p:nvSpPr>
        <p:spPr>
          <a:xfrm>
            <a:off x="8671680" y="2419350"/>
            <a:ext cx="243840" cy="304800"/>
          </a:xfrm>
          <a:prstGeom prst="actionButtonBackPreviou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JM"/>
          </a:p>
        </p:txBody>
      </p:sp>
      <p:pic>
        <p:nvPicPr>
          <p:cNvPr id="6" name="Picture 5"/>
          <p:cNvPicPr>
            <a:picLocks noChangeAspect="1"/>
          </p:cNvPicPr>
          <p:nvPr/>
        </p:nvPicPr>
        <p:blipFill>
          <a:blip r:embed="rId48" cstate="print"/>
          <a:stretch>
            <a:fillRect/>
          </a:stretch>
        </p:blipFill>
        <p:spPr>
          <a:xfrm>
            <a:off x="8172000" y="4892421"/>
            <a:ext cx="838200" cy="159258"/>
          </a:xfrm>
          <a:prstGeom prst="rect">
            <a:avLst/>
          </a:prstGeom>
        </p:spPr>
      </p:pic>
      <p:grpSp>
        <p:nvGrpSpPr>
          <p:cNvPr id="7" name="Group 6"/>
          <p:cNvGrpSpPr/>
          <p:nvPr/>
        </p:nvGrpSpPr>
        <p:grpSpPr>
          <a:xfrm rot="16200000">
            <a:off x="280800" y="4819650"/>
            <a:ext cx="48000" cy="304800"/>
            <a:chOff x="4423800" y="57150"/>
            <a:chExt cx="72000" cy="457200"/>
          </a:xfrm>
        </p:grpSpPr>
        <p:sp>
          <p:nvSpPr>
            <p:cNvPr id="25" name="Oval 24"/>
            <p:cNvSpPr/>
            <p:nvPr userDrawn="1"/>
          </p:nvSpPr>
          <p:spPr>
            <a:xfrm>
              <a:off x="4423800" y="57150"/>
              <a:ext cx="72000" cy="72000"/>
            </a:xfrm>
            <a:prstGeom prst="ellipse">
              <a:avLst/>
            </a:prstGeom>
            <a:solidFill>
              <a:srgbClr val="D22C27"/>
            </a:solidFill>
            <a:ln>
              <a:noFill/>
              <a:prstDash val="dot"/>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6" name="Oval 25"/>
            <p:cNvSpPr/>
            <p:nvPr userDrawn="1"/>
          </p:nvSpPr>
          <p:spPr>
            <a:xfrm>
              <a:off x="4423800" y="185550"/>
              <a:ext cx="72000" cy="72000"/>
            </a:xfrm>
            <a:prstGeom prst="ellipse">
              <a:avLst/>
            </a:prstGeom>
            <a:solidFill>
              <a:srgbClr val="D22C27"/>
            </a:solidFill>
            <a:ln>
              <a:noFill/>
              <a:prstDash val="dot"/>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Oval 26"/>
            <p:cNvSpPr/>
            <p:nvPr userDrawn="1"/>
          </p:nvSpPr>
          <p:spPr>
            <a:xfrm>
              <a:off x="4423800" y="313950"/>
              <a:ext cx="72000" cy="72000"/>
            </a:xfrm>
            <a:prstGeom prst="ellipse">
              <a:avLst/>
            </a:prstGeom>
            <a:solidFill>
              <a:srgbClr val="D22C27"/>
            </a:solidFill>
            <a:ln>
              <a:noFill/>
              <a:prstDash val="dot"/>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p:cNvSpPr/>
            <p:nvPr userDrawn="1"/>
          </p:nvSpPr>
          <p:spPr>
            <a:xfrm>
              <a:off x="4423800" y="442350"/>
              <a:ext cx="72000" cy="72000"/>
            </a:xfrm>
            <a:prstGeom prst="ellipse">
              <a:avLst/>
            </a:prstGeom>
            <a:solidFill>
              <a:srgbClr val="D22C27"/>
            </a:solidFill>
            <a:ln>
              <a:noFill/>
              <a:prstDash val="dot"/>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243337512"/>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716" r:id="rId3"/>
    <p:sldLayoutId id="2147483718" r:id="rId4"/>
    <p:sldLayoutId id="2147483731" r:id="rId5"/>
    <p:sldLayoutId id="2147483679" r:id="rId6"/>
    <p:sldLayoutId id="2147483723" r:id="rId7"/>
    <p:sldLayoutId id="2147483726" r:id="rId8"/>
    <p:sldLayoutId id="2147483722" r:id="rId9"/>
    <p:sldLayoutId id="2147483719" r:id="rId10"/>
    <p:sldLayoutId id="2147483717" r:id="rId11"/>
    <p:sldLayoutId id="2147483650" r:id="rId12"/>
    <p:sldLayoutId id="2147483706" r:id="rId13"/>
    <p:sldLayoutId id="2147483710" r:id="rId14"/>
    <p:sldLayoutId id="2147483730" r:id="rId15"/>
    <p:sldLayoutId id="2147483711" r:id="rId16"/>
    <p:sldLayoutId id="2147483720" r:id="rId17"/>
    <p:sldLayoutId id="2147483721" r:id="rId18"/>
    <p:sldLayoutId id="2147483712" r:id="rId19"/>
    <p:sldLayoutId id="2147483713" r:id="rId20"/>
    <p:sldLayoutId id="2147483688" r:id="rId21"/>
    <p:sldLayoutId id="2147483704" r:id="rId22"/>
    <p:sldLayoutId id="2147483705" r:id="rId23"/>
    <p:sldLayoutId id="2147483681" r:id="rId24"/>
    <p:sldLayoutId id="2147483677" r:id="rId25"/>
    <p:sldLayoutId id="2147483714" r:id="rId26"/>
    <p:sldLayoutId id="2147483690" r:id="rId27"/>
    <p:sldLayoutId id="2147483675" r:id="rId28"/>
    <p:sldLayoutId id="2147483671" r:id="rId29"/>
    <p:sldLayoutId id="2147483724" r:id="rId30"/>
    <p:sldLayoutId id="2147483725" r:id="rId31"/>
    <p:sldLayoutId id="2147483715" r:id="rId32"/>
    <p:sldLayoutId id="2147483708" r:id="rId33"/>
    <p:sldLayoutId id="2147483669" r:id="rId34"/>
    <p:sldLayoutId id="2147483667" r:id="rId35"/>
    <p:sldLayoutId id="2147483663" r:id="rId36"/>
    <p:sldLayoutId id="2147483661" r:id="rId37"/>
    <p:sldLayoutId id="2147483660" r:id="rId38"/>
    <p:sldLayoutId id="2147483652" r:id="rId39"/>
    <p:sldLayoutId id="2147483653" r:id="rId40"/>
    <p:sldLayoutId id="2147483654" r:id="rId41"/>
    <p:sldLayoutId id="2147483700" r:id="rId42"/>
    <p:sldLayoutId id="2147483698" r:id="rId43"/>
    <p:sldLayoutId id="2147483729" r:id="rId44"/>
    <p:sldLayoutId id="2147483697" r:id="rId45"/>
    <p:sldLayoutId id="2147483728" r:id="rId46"/>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200" b="0" kern="1200" cap="none">
          <a:solidFill>
            <a:srgbClr val="4E7C9C"/>
          </a:solidFill>
          <a:effectLst/>
          <a:latin typeface="Arial"/>
          <a:ea typeface="Open Sans Extrabold" pitchFamily="34" charset="0"/>
          <a:cs typeface="Arial"/>
        </a:defRPr>
      </a:lvl1pPr>
    </p:titleStyle>
    <p:bodyStyle>
      <a:lvl1pPr marL="342900" indent="-342900" algn="l" defTabSz="914400" rtl="0" eaLnBrk="1" latinLnBrk="0" hangingPunct="1">
        <a:spcBef>
          <a:spcPct val="20000"/>
        </a:spcBef>
        <a:buFont typeface="Arial" pitchFamily="34" charset="0"/>
        <a:buChar char="•"/>
        <a:defRPr sz="1200" kern="1200">
          <a:solidFill>
            <a:srgbClr val="333333"/>
          </a:solidFill>
          <a:latin typeface="+mn-lt"/>
          <a:ea typeface="+mn-ea"/>
          <a:cs typeface="+mn-cs"/>
        </a:defRPr>
      </a:lvl1pPr>
      <a:lvl2pPr marL="742950" indent="-285750" algn="l" defTabSz="914400" rtl="0" eaLnBrk="1" latinLnBrk="0" hangingPunct="1">
        <a:spcBef>
          <a:spcPct val="20000"/>
        </a:spcBef>
        <a:buFont typeface="Arial" pitchFamily="34" charset="0"/>
        <a:buChar char="–"/>
        <a:defRPr sz="1100" kern="1200">
          <a:solidFill>
            <a:srgbClr val="666666"/>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000" kern="1200">
          <a:solidFill>
            <a:srgbClr val="90909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900" kern="1200">
          <a:solidFill>
            <a:srgbClr val="90909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800" kern="1200">
          <a:solidFill>
            <a:srgbClr val="90909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hyperlink" Target="http://kirk.example.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hyperlink" Target="http://kirk.example.co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581150"/>
            <a:ext cx="6480720" cy="1066800"/>
          </a:xfrm>
        </p:spPr>
        <p:txBody>
          <a:bodyPr/>
          <a:lstStyle/>
          <a:p>
            <a:r>
              <a:rPr lang="en-US" dirty="0" smtClean="0"/>
              <a:t>The role of Identity in TLS certificates</a:t>
            </a:r>
            <a:endParaRPr lang="en-US" dirty="0"/>
          </a:p>
        </p:txBody>
      </p:sp>
      <p:sp>
        <p:nvSpPr>
          <p:cNvPr id="3" name="Text Placeholder 2"/>
          <p:cNvSpPr>
            <a:spLocks noGrp="1"/>
          </p:cNvSpPr>
          <p:nvPr>
            <p:ph type="body" idx="1"/>
          </p:nvPr>
        </p:nvSpPr>
        <p:spPr>
          <a:xfrm>
            <a:off x="685800" y="3181350"/>
            <a:ext cx="5614392" cy="1219200"/>
          </a:xfrm>
        </p:spPr>
        <p:txBody>
          <a:bodyPr/>
          <a:lstStyle/>
          <a:p>
            <a:r>
              <a:rPr lang="en-US" dirty="0" smtClean="0"/>
              <a:t>Who should be represented in the “O” field?</a:t>
            </a:r>
            <a:endParaRPr lang="en-US" dirty="0"/>
          </a:p>
        </p:txBody>
      </p:sp>
      <p:sp>
        <p:nvSpPr>
          <p:cNvPr id="4" name="Text Placeholder 3"/>
          <p:cNvSpPr>
            <a:spLocks noGrp="1"/>
          </p:cNvSpPr>
          <p:nvPr>
            <p:ph type="body" idx="13"/>
          </p:nvPr>
        </p:nvSpPr>
        <p:spPr/>
        <p:txBody>
          <a:bodyPr/>
          <a:lstStyle/>
          <a:p>
            <a:r>
              <a:rPr lang="en-US" dirty="0" smtClean="0"/>
              <a:t>Buypass CA</a:t>
            </a:r>
            <a:endParaRPr lang="en-US" dirty="0"/>
          </a:p>
        </p:txBody>
      </p:sp>
    </p:spTree>
    <p:extLst>
      <p:ext uri="{BB962C8B-B14F-4D97-AF65-F5344CB8AC3E}">
        <p14:creationId xmlns="" xmlns:p14="http://schemas.microsoft.com/office/powerpoint/2010/main" val="20772196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from Ryan S – nov 2015</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p:txBody>
          <a:bodyPr/>
          <a:lstStyle/>
          <a:p>
            <a:pPr>
              <a:buFont typeface="+mj-lt"/>
              <a:buAutoNum type="arabicParenR"/>
            </a:pPr>
            <a:r>
              <a:rPr lang="en-US" sz="1400" dirty="0" smtClean="0"/>
              <a:t>Recognize we don't have consensus yet for what the O field should present as</a:t>
            </a:r>
          </a:p>
          <a:p>
            <a:pPr>
              <a:buFont typeface="+mj-lt"/>
              <a:buAutoNum type="arabicParenR"/>
            </a:pPr>
            <a:r>
              <a:rPr lang="en-US" sz="1400" dirty="0" smtClean="0"/>
              <a:t>Recognize that the VWG proposals provide many wonderful security benefits that we shouldn't let them get </a:t>
            </a:r>
            <a:r>
              <a:rPr lang="en-US" sz="1400" dirty="0" err="1" smtClean="0"/>
              <a:t>hungup</a:t>
            </a:r>
            <a:r>
              <a:rPr lang="en-US" sz="1400" dirty="0" smtClean="0"/>
              <a:t> on resolving 1)</a:t>
            </a:r>
          </a:p>
          <a:p>
            <a:pPr>
              <a:buFont typeface="+mj-lt"/>
              <a:buAutoNum type="arabicParenR"/>
            </a:pPr>
            <a:r>
              <a:rPr lang="en-US" sz="1400" dirty="0" smtClean="0"/>
              <a:t>Take a pass at the BRs, in their entirety, to find places where the language may be inconsistent with respect to the (unresolved) status quo, and update that language to reflect the present reality</a:t>
            </a:r>
            <a:endParaRPr lang="nb-NO" sz="1400" dirty="0" smtClean="0"/>
          </a:p>
          <a:p>
            <a:pPr>
              <a:buFont typeface="+mj-lt"/>
              <a:buAutoNum type="arabicParenR"/>
            </a:pPr>
            <a:r>
              <a:rPr lang="en-US" sz="1400" dirty="0" smtClean="0">
                <a:solidFill>
                  <a:srgbClr val="FF0000"/>
                </a:solidFill>
              </a:rPr>
              <a:t>Longer term, if this is a topic members are passionate about, which I think we have evidence that some CAs are, work to build consensus as to those goals</a:t>
            </a:r>
            <a:endParaRPr lang="nb-NO" sz="1400" dirty="0" smtClean="0">
              <a:solidFill>
                <a:srgbClr val="FF0000"/>
              </a:solidFill>
            </a:endParaRPr>
          </a:p>
          <a:p>
            <a:endParaRPr lang="nb-NO"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Who </a:t>
            </a:r>
            <a:r>
              <a:rPr lang="nb-NO" dirty="0" err="1" smtClean="0"/>
              <a:t>should</a:t>
            </a:r>
            <a:r>
              <a:rPr lang="nb-NO" dirty="0" smtClean="0"/>
              <a:t> be </a:t>
            </a:r>
            <a:r>
              <a:rPr lang="nb-NO" dirty="0" err="1" smtClean="0"/>
              <a:t>represented</a:t>
            </a:r>
            <a:r>
              <a:rPr lang="nb-NO" dirty="0" smtClean="0"/>
              <a:t> in </a:t>
            </a:r>
            <a:r>
              <a:rPr lang="nb-NO" dirty="0" err="1" smtClean="0"/>
              <a:t>the</a:t>
            </a:r>
            <a:r>
              <a:rPr lang="nb-NO" dirty="0" smtClean="0"/>
              <a:t> ”O” </a:t>
            </a:r>
            <a:r>
              <a:rPr lang="nb-NO" dirty="0" err="1" smtClean="0"/>
              <a:t>field</a:t>
            </a:r>
            <a:r>
              <a:rPr lang="nb-NO" dirty="0" smtClean="0"/>
              <a:t>?</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p:txBody>
          <a:bodyPr/>
          <a:lstStyle/>
          <a:p>
            <a:r>
              <a:rPr lang="nb-NO" sz="1400" dirty="0" smtClean="0"/>
              <a:t>None – ”</a:t>
            </a:r>
            <a:r>
              <a:rPr lang="nb-NO" sz="1400" dirty="0" err="1" smtClean="0"/>
              <a:t>Identity</a:t>
            </a:r>
            <a:r>
              <a:rPr lang="nb-NO" sz="1400" dirty="0" smtClean="0"/>
              <a:t> is not </a:t>
            </a:r>
            <a:r>
              <a:rPr lang="nb-NO" sz="1400" dirty="0" err="1" smtClean="0"/>
              <a:t>important</a:t>
            </a:r>
            <a:r>
              <a:rPr lang="nb-NO" sz="1400" dirty="0" smtClean="0"/>
              <a:t>”</a:t>
            </a:r>
          </a:p>
          <a:p>
            <a:r>
              <a:rPr lang="nb-NO" sz="1400" dirty="0" smtClean="0">
                <a:solidFill>
                  <a:srgbClr val="FF0000"/>
                </a:solidFill>
              </a:rPr>
              <a:t>A (</a:t>
            </a:r>
            <a:r>
              <a:rPr lang="nb-NO" sz="1400" dirty="0" err="1" smtClean="0">
                <a:solidFill>
                  <a:srgbClr val="FF0000"/>
                </a:solidFill>
              </a:rPr>
              <a:t>well</a:t>
            </a:r>
            <a:r>
              <a:rPr lang="nb-NO" sz="1400" dirty="0" smtClean="0">
                <a:solidFill>
                  <a:srgbClr val="FF0000"/>
                </a:solidFill>
              </a:rPr>
              <a:t>) </a:t>
            </a:r>
            <a:r>
              <a:rPr lang="nb-NO" sz="1400" dirty="0" err="1" smtClean="0">
                <a:solidFill>
                  <a:srgbClr val="FF0000"/>
                </a:solidFill>
              </a:rPr>
              <a:t>defined</a:t>
            </a:r>
            <a:r>
              <a:rPr lang="nb-NO" sz="1400" dirty="0" smtClean="0">
                <a:solidFill>
                  <a:srgbClr val="FF0000"/>
                </a:solidFill>
              </a:rPr>
              <a:t> </a:t>
            </a:r>
            <a:r>
              <a:rPr lang="nb-NO" sz="1400" dirty="0" err="1" smtClean="0">
                <a:solidFill>
                  <a:srgbClr val="FF0000"/>
                </a:solidFill>
              </a:rPr>
              <a:t>set</a:t>
            </a:r>
            <a:r>
              <a:rPr lang="nb-NO" sz="1400" dirty="0" smtClean="0">
                <a:solidFill>
                  <a:srgbClr val="FF0000"/>
                </a:solidFill>
              </a:rPr>
              <a:t> </a:t>
            </a:r>
            <a:r>
              <a:rPr lang="nb-NO" sz="1400" dirty="0" err="1" smtClean="0">
                <a:solidFill>
                  <a:srgbClr val="FF0000"/>
                </a:solidFill>
              </a:rPr>
              <a:t>of</a:t>
            </a:r>
            <a:r>
              <a:rPr lang="nb-NO" sz="1400" dirty="0" smtClean="0">
                <a:solidFill>
                  <a:srgbClr val="FF0000"/>
                </a:solidFill>
              </a:rPr>
              <a:t> </a:t>
            </a:r>
            <a:r>
              <a:rPr lang="nb-NO" sz="1400" dirty="0" err="1" smtClean="0">
                <a:solidFill>
                  <a:srgbClr val="FF0000"/>
                </a:solidFill>
              </a:rPr>
              <a:t>entities</a:t>
            </a:r>
            <a:r>
              <a:rPr lang="nb-NO" sz="1400" dirty="0" smtClean="0">
                <a:solidFill>
                  <a:srgbClr val="FF0000"/>
                </a:solidFill>
              </a:rPr>
              <a:t> </a:t>
            </a:r>
            <a:r>
              <a:rPr lang="nb-NO" sz="1400" dirty="0" err="1" smtClean="0">
                <a:solidFill>
                  <a:srgbClr val="FF0000"/>
                </a:solidFill>
              </a:rPr>
              <a:t>satisfying</a:t>
            </a:r>
            <a:r>
              <a:rPr lang="nb-NO" sz="1400" dirty="0" smtClean="0">
                <a:solidFill>
                  <a:srgbClr val="FF0000"/>
                </a:solidFill>
              </a:rPr>
              <a:t> </a:t>
            </a:r>
            <a:r>
              <a:rPr lang="nb-NO" sz="1400" dirty="0" err="1" smtClean="0">
                <a:solidFill>
                  <a:srgbClr val="FF0000"/>
                </a:solidFill>
              </a:rPr>
              <a:t>some</a:t>
            </a:r>
            <a:r>
              <a:rPr lang="nb-NO" sz="1400" dirty="0" smtClean="0">
                <a:solidFill>
                  <a:srgbClr val="FF0000"/>
                </a:solidFill>
              </a:rPr>
              <a:t> </a:t>
            </a:r>
            <a:r>
              <a:rPr lang="nb-NO" sz="1400" dirty="0" err="1" smtClean="0">
                <a:solidFill>
                  <a:srgbClr val="FF0000"/>
                </a:solidFill>
              </a:rPr>
              <a:t>requirements</a:t>
            </a:r>
            <a:endParaRPr lang="nb-NO" sz="1400" dirty="0" smtClean="0">
              <a:solidFill>
                <a:srgbClr val="FF0000"/>
              </a:solidFill>
            </a:endParaRPr>
          </a:p>
          <a:p>
            <a:r>
              <a:rPr lang="nb-NO" sz="1400" dirty="0" smtClean="0"/>
              <a:t>All </a:t>
            </a:r>
            <a:r>
              <a:rPr lang="nb-NO" sz="1400" dirty="0" err="1" smtClean="0"/>
              <a:t>entities</a:t>
            </a:r>
            <a:r>
              <a:rPr lang="nb-NO" sz="1400" dirty="0" smtClean="0"/>
              <a:t> </a:t>
            </a:r>
            <a:r>
              <a:rPr lang="nb-NO" sz="1400" dirty="0" err="1" smtClean="0"/>
              <a:t>that</a:t>
            </a:r>
            <a:r>
              <a:rPr lang="nb-NO" sz="1400" dirty="0" smtClean="0"/>
              <a:t> </a:t>
            </a:r>
            <a:r>
              <a:rPr lang="nb-NO" sz="1400" dirty="0" err="1" smtClean="0"/>
              <a:t>are</a:t>
            </a:r>
            <a:r>
              <a:rPr lang="nb-NO" sz="1400" dirty="0" smtClean="0"/>
              <a:t> </a:t>
            </a:r>
            <a:r>
              <a:rPr lang="nb-NO" sz="1400" dirty="0" err="1" smtClean="0"/>
              <a:t>allowed</a:t>
            </a:r>
            <a:r>
              <a:rPr lang="nb-NO" sz="1400" dirty="0" smtClean="0"/>
              <a:t> </a:t>
            </a:r>
            <a:r>
              <a:rPr lang="nb-NO" sz="1400" dirty="0" err="1" smtClean="0"/>
              <a:t>according</a:t>
            </a:r>
            <a:r>
              <a:rPr lang="nb-NO" sz="1400" dirty="0" smtClean="0"/>
              <a:t> to </a:t>
            </a:r>
            <a:r>
              <a:rPr lang="nb-NO" sz="1400" dirty="0" err="1" smtClean="0"/>
              <a:t>the</a:t>
            </a:r>
            <a:r>
              <a:rPr lang="nb-NO" sz="1400" dirty="0" smtClean="0"/>
              <a:t> </a:t>
            </a:r>
            <a:r>
              <a:rPr lang="nb-NO" sz="1400" dirty="0" err="1" smtClean="0"/>
              <a:t>current</a:t>
            </a:r>
            <a:r>
              <a:rPr lang="nb-NO" sz="1400" dirty="0" smtClean="0"/>
              <a:t> BR/EVG </a:t>
            </a:r>
          </a:p>
          <a:p>
            <a:pPr lvl="1"/>
            <a:r>
              <a:rPr lang="en-US" dirty="0" smtClean="0"/>
              <a:t>Kirk Hall, author of the content and logical operator of the </a:t>
            </a:r>
            <a:r>
              <a:rPr lang="en-US" u="sng" dirty="0" smtClean="0">
                <a:hlinkClick r:id="rId2"/>
              </a:rPr>
              <a:t>kirk.example.com</a:t>
            </a:r>
            <a:r>
              <a:rPr lang="en-US" dirty="0" smtClean="0"/>
              <a:t> origin</a:t>
            </a:r>
            <a:endParaRPr lang="nb-NO" dirty="0" smtClean="0"/>
          </a:p>
          <a:p>
            <a:pPr lvl="1"/>
            <a:r>
              <a:rPr lang="en-US" dirty="0" smtClean="0"/>
              <a:t>Example.com, provider of hosting services for Kirk Hall</a:t>
            </a:r>
            <a:endParaRPr lang="nb-NO" dirty="0" smtClean="0"/>
          </a:p>
          <a:p>
            <a:pPr lvl="1"/>
            <a:r>
              <a:rPr lang="en-US" dirty="0" smtClean="0"/>
              <a:t>CDN Corp, a CDN that provides SSL/TLS front-end services for </a:t>
            </a:r>
            <a:r>
              <a:rPr lang="en-US" u="sng" dirty="0" smtClean="0">
                <a:hlinkClick r:id="rId3"/>
              </a:rPr>
              <a:t>example.com</a:t>
            </a:r>
            <a:r>
              <a:rPr lang="en-US" dirty="0" smtClean="0"/>
              <a:t>, which does not offer them directly</a:t>
            </a:r>
            <a:endParaRPr lang="nb-NO" dirty="0" smtClean="0"/>
          </a:p>
          <a:p>
            <a:pPr lvl="1"/>
            <a:r>
              <a:rPr lang="en-US" dirty="0" smtClean="0"/>
              <a:t>Marketing Inc, the firm responsible for designing and maintaining the website on behalf of Kirk Hall</a:t>
            </a:r>
            <a:endParaRPr lang="nb-NO" dirty="0" smtClean="0"/>
          </a:p>
          <a:p>
            <a:pPr lvl="1"/>
            <a:r>
              <a:rPr lang="en-US" dirty="0" smtClean="0"/>
              <a:t>Payments LLC, the payment processing firm responsible for handling orders and financial details on </a:t>
            </a:r>
            <a:r>
              <a:rPr lang="en-US" u="sng" dirty="0" smtClean="0">
                <a:hlinkClick r:id="rId2"/>
              </a:rPr>
              <a:t>kirk.example.com</a:t>
            </a:r>
            <a:endParaRPr lang="nb-NO" dirty="0" smtClean="0"/>
          </a:p>
          <a:p>
            <a:pPr lvl="1"/>
            <a:r>
              <a:rPr lang="en-US" dirty="0" smtClean="0"/>
              <a:t>DNS Org, the company who operates the DNS services on behalf of Kirk Hall</a:t>
            </a:r>
            <a:endParaRPr lang="nb-NO" dirty="0" smtClean="0"/>
          </a:p>
          <a:p>
            <a:pPr lvl="1"/>
            <a:r>
              <a:rPr lang="en-US" dirty="0" smtClean="0"/>
              <a:t>Mail Corp, the organization who handles the MX records that </a:t>
            </a:r>
            <a:r>
              <a:rPr lang="en-US" u="sng" dirty="0" smtClean="0">
                <a:hlinkClick r:id="rId2"/>
              </a:rPr>
              <a:t>kirk.example.com</a:t>
            </a:r>
            <a:r>
              <a:rPr lang="en-US" dirty="0" smtClean="0"/>
              <a:t> responds to</a:t>
            </a:r>
            <a:endParaRPr lang="nb-NO" dirty="0" smtClean="0"/>
          </a:p>
          <a:p>
            <a:pPr lvl="1"/>
            <a:endParaRPr lang="nb-NO"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from </a:t>
            </a:r>
            <a:r>
              <a:rPr lang="nb-NO" dirty="0" err="1" smtClean="0"/>
              <a:t>Phenix</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a:xfrm>
            <a:off x="683568" y="915566"/>
            <a:ext cx="7632848" cy="3744416"/>
          </a:xfrm>
        </p:spPr>
        <p:txBody>
          <a:bodyPr>
            <a:normAutofit/>
          </a:bodyPr>
          <a:lstStyle/>
          <a:p>
            <a:r>
              <a:rPr lang="nb-NO" sz="1400" dirty="0" err="1" smtClean="0"/>
              <a:t>Ownership</a:t>
            </a:r>
            <a:endParaRPr lang="nb-NO" sz="1400" dirty="0" smtClean="0"/>
          </a:p>
          <a:p>
            <a:pPr lvl="1"/>
            <a:r>
              <a:rPr lang="nb-NO" sz="1300" dirty="0" smtClean="0"/>
              <a:t>The </a:t>
            </a:r>
            <a:r>
              <a:rPr lang="nb-NO" sz="1300" dirty="0" err="1" smtClean="0"/>
              <a:t>Applicant</a:t>
            </a:r>
            <a:r>
              <a:rPr lang="nb-NO" sz="1300" dirty="0" smtClean="0"/>
              <a:t> is </a:t>
            </a:r>
            <a:r>
              <a:rPr lang="nb-NO" sz="1300" dirty="0" err="1" smtClean="0"/>
              <a:t>the</a:t>
            </a:r>
            <a:r>
              <a:rPr lang="nb-NO" sz="1300" dirty="0" smtClean="0"/>
              <a:t> </a:t>
            </a:r>
            <a:r>
              <a:rPr lang="nb-NO" sz="1300" dirty="0" err="1" smtClean="0"/>
              <a:t>owner</a:t>
            </a:r>
            <a:r>
              <a:rPr lang="nb-NO" sz="1300" dirty="0" smtClean="0"/>
              <a:t> </a:t>
            </a:r>
            <a:r>
              <a:rPr lang="nb-NO" sz="1300" dirty="0" err="1" smtClean="0"/>
              <a:t>of</a:t>
            </a:r>
            <a:r>
              <a:rPr lang="nb-NO" sz="1300" dirty="0" smtClean="0"/>
              <a:t> </a:t>
            </a:r>
            <a:r>
              <a:rPr lang="nb-NO" sz="1300" dirty="0" err="1" smtClean="0"/>
              <a:t>the</a:t>
            </a:r>
            <a:r>
              <a:rPr lang="nb-NO" sz="1300" dirty="0" smtClean="0"/>
              <a:t> </a:t>
            </a:r>
            <a:r>
              <a:rPr lang="nb-NO" sz="1300" dirty="0" err="1" smtClean="0"/>
              <a:t>Domain</a:t>
            </a:r>
            <a:r>
              <a:rPr lang="nb-NO" sz="1300" dirty="0" smtClean="0"/>
              <a:t>, </a:t>
            </a:r>
            <a:r>
              <a:rPr lang="nb-NO" sz="1300" dirty="0" err="1" smtClean="0"/>
              <a:t>the</a:t>
            </a:r>
            <a:r>
              <a:rPr lang="nb-NO" sz="1300" dirty="0" smtClean="0"/>
              <a:t> </a:t>
            </a:r>
            <a:r>
              <a:rPr lang="nb-NO" sz="1300" dirty="0" err="1" smtClean="0"/>
              <a:t>Domain</a:t>
            </a:r>
            <a:r>
              <a:rPr lang="nb-NO" sz="1300" dirty="0" smtClean="0"/>
              <a:t> Registrant</a:t>
            </a:r>
          </a:p>
          <a:p>
            <a:r>
              <a:rPr lang="nb-NO" sz="1400" dirty="0" smtClean="0"/>
              <a:t>Control</a:t>
            </a:r>
          </a:p>
          <a:p>
            <a:pPr lvl="1"/>
            <a:r>
              <a:rPr lang="nb-NO" sz="1300" dirty="0" smtClean="0"/>
              <a:t>The </a:t>
            </a:r>
            <a:r>
              <a:rPr lang="nb-NO" sz="1300" dirty="0" err="1" smtClean="0"/>
              <a:t>Applicant</a:t>
            </a:r>
            <a:r>
              <a:rPr lang="nb-NO" sz="1300" dirty="0" smtClean="0"/>
              <a:t> </a:t>
            </a:r>
            <a:r>
              <a:rPr lang="nb-NO" sz="1300" dirty="0" err="1" smtClean="0"/>
              <a:t>controls</a:t>
            </a:r>
            <a:r>
              <a:rPr lang="nb-NO" sz="1300" dirty="0" smtClean="0"/>
              <a:t> </a:t>
            </a:r>
            <a:r>
              <a:rPr lang="nb-NO" sz="1300" dirty="0" err="1" smtClean="0"/>
              <a:t>the</a:t>
            </a:r>
            <a:r>
              <a:rPr lang="nb-NO" sz="1300" dirty="0" smtClean="0"/>
              <a:t> </a:t>
            </a:r>
            <a:r>
              <a:rPr lang="nb-NO" sz="1300" dirty="0" err="1" smtClean="0"/>
              <a:t>Domain</a:t>
            </a:r>
            <a:r>
              <a:rPr lang="nb-NO" sz="1300" dirty="0" smtClean="0"/>
              <a:t> </a:t>
            </a:r>
          </a:p>
          <a:p>
            <a:r>
              <a:rPr lang="nb-NO" sz="1400" dirty="0" err="1" smtClean="0"/>
              <a:t>Authorization</a:t>
            </a:r>
            <a:endParaRPr lang="nb-NO" sz="1400" dirty="0" smtClean="0"/>
          </a:p>
          <a:p>
            <a:pPr lvl="1"/>
            <a:r>
              <a:rPr lang="nb-NO" sz="1300" dirty="0" smtClean="0"/>
              <a:t>The </a:t>
            </a:r>
            <a:r>
              <a:rPr lang="nb-NO" sz="1300" dirty="0" err="1" smtClean="0"/>
              <a:t>Applicant</a:t>
            </a:r>
            <a:r>
              <a:rPr lang="nb-NO" sz="1300" dirty="0" smtClean="0"/>
              <a:t> is </a:t>
            </a:r>
            <a:r>
              <a:rPr lang="nb-NO" sz="1300" dirty="0" err="1" smtClean="0"/>
              <a:t>authorised</a:t>
            </a:r>
            <a:r>
              <a:rPr lang="nb-NO" sz="1300" dirty="0" smtClean="0"/>
              <a:t> to </a:t>
            </a:r>
            <a:r>
              <a:rPr lang="nb-NO" sz="1300" dirty="0" err="1" smtClean="0"/>
              <a:t>use</a:t>
            </a:r>
            <a:r>
              <a:rPr lang="nb-NO" sz="1300" dirty="0" smtClean="0"/>
              <a:t> </a:t>
            </a:r>
            <a:r>
              <a:rPr lang="nb-NO" sz="1300" dirty="0" err="1" smtClean="0"/>
              <a:t>the</a:t>
            </a:r>
            <a:r>
              <a:rPr lang="nb-NO" sz="1300" dirty="0" smtClean="0"/>
              <a:t> </a:t>
            </a:r>
            <a:r>
              <a:rPr lang="nb-NO" sz="1300" dirty="0" err="1" smtClean="0"/>
              <a:t>Domain</a:t>
            </a:r>
            <a:endParaRPr lang="nb-NO" sz="1300" dirty="0" smtClean="0"/>
          </a:p>
          <a:p>
            <a:endParaRPr lang="nb-NO"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Summary</a:t>
            </a:r>
            <a:r>
              <a:rPr lang="nb-NO" dirty="0" smtClean="0"/>
              <a:t> from </a:t>
            </a:r>
            <a:r>
              <a:rPr lang="nb-NO" dirty="0" err="1" smtClean="0"/>
              <a:t>Phenix</a:t>
            </a:r>
            <a:r>
              <a:rPr lang="nb-NO" dirty="0" smtClean="0"/>
              <a:t> – and VWG</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a:xfrm>
            <a:off x="683568" y="915566"/>
            <a:ext cx="7632848" cy="3744416"/>
          </a:xfrm>
        </p:spPr>
        <p:txBody>
          <a:bodyPr>
            <a:normAutofit/>
          </a:bodyPr>
          <a:lstStyle/>
          <a:p>
            <a:r>
              <a:rPr lang="nb-NO" sz="1400" dirty="0" err="1" smtClean="0"/>
              <a:t>Ownership</a:t>
            </a:r>
            <a:endParaRPr lang="nb-NO" sz="1400" dirty="0" smtClean="0"/>
          </a:p>
          <a:p>
            <a:pPr lvl="1"/>
            <a:r>
              <a:rPr lang="nb-NO" sz="1300" dirty="0" smtClean="0"/>
              <a:t>The </a:t>
            </a:r>
            <a:r>
              <a:rPr lang="nb-NO" sz="1300" dirty="0" err="1" smtClean="0"/>
              <a:t>Applicant</a:t>
            </a:r>
            <a:r>
              <a:rPr lang="nb-NO" sz="1300" dirty="0" smtClean="0"/>
              <a:t> is </a:t>
            </a:r>
            <a:r>
              <a:rPr lang="nb-NO" sz="1300" dirty="0" err="1" smtClean="0"/>
              <a:t>the</a:t>
            </a:r>
            <a:r>
              <a:rPr lang="nb-NO" sz="1300" dirty="0" smtClean="0"/>
              <a:t> </a:t>
            </a:r>
            <a:r>
              <a:rPr lang="nb-NO" sz="1300" dirty="0" err="1" smtClean="0"/>
              <a:t>owner</a:t>
            </a:r>
            <a:r>
              <a:rPr lang="nb-NO" sz="1300" dirty="0" smtClean="0"/>
              <a:t> </a:t>
            </a:r>
            <a:r>
              <a:rPr lang="nb-NO" sz="1300" dirty="0" err="1" smtClean="0"/>
              <a:t>of</a:t>
            </a:r>
            <a:r>
              <a:rPr lang="nb-NO" sz="1300" dirty="0" smtClean="0"/>
              <a:t> </a:t>
            </a:r>
            <a:r>
              <a:rPr lang="nb-NO" sz="1300" dirty="0" err="1" smtClean="0"/>
              <a:t>the</a:t>
            </a:r>
            <a:r>
              <a:rPr lang="nb-NO" sz="1300" dirty="0" smtClean="0"/>
              <a:t> </a:t>
            </a:r>
            <a:r>
              <a:rPr lang="nb-NO" sz="1300" dirty="0" err="1" smtClean="0"/>
              <a:t>Domain</a:t>
            </a:r>
            <a:r>
              <a:rPr lang="nb-NO" sz="1300" dirty="0" smtClean="0"/>
              <a:t>, </a:t>
            </a:r>
            <a:r>
              <a:rPr lang="nb-NO" sz="1300" dirty="0" err="1" smtClean="0"/>
              <a:t>the</a:t>
            </a:r>
            <a:r>
              <a:rPr lang="nb-NO" sz="1300" dirty="0" smtClean="0"/>
              <a:t> </a:t>
            </a:r>
            <a:r>
              <a:rPr lang="nb-NO" sz="1300" dirty="0" err="1" smtClean="0"/>
              <a:t>Domain</a:t>
            </a:r>
            <a:r>
              <a:rPr lang="nb-NO" sz="1300" dirty="0" smtClean="0"/>
              <a:t> Registrant</a:t>
            </a:r>
          </a:p>
          <a:p>
            <a:pPr lvl="2"/>
            <a:r>
              <a:rPr lang="nb-NO" sz="1200" dirty="0" smtClean="0"/>
              <a:t>3.2.2.4.1 </a:t>
            </a:r>
            <a:r>
              <a:rPr lang="nb-NO" sz="1200" dirty="0" err="1" smtClean="0"/>
              <a:t>Validating</a:t>
            </a:r>
            <a:r>
              <a:rPr lang="nb-NO" sz="1200" dirty="0" smtClean="0"/>
              <a:t> </a:t>
            </a:r>
            <a:r>
              <a:rPr lang="nb-NO" sz="1200" dirty="0" err="1" smtClean="0"/>
              <a:t>the</a:t>
            </a:r>
            <a:r>
              <a:rPr lang="nb-NO" sz="1200" dirty="0" smtClean="0"/>
              <a:t> </a:t>
            </a:r>
            <a:r>
              <a:rPr lang="nb-NO" sz="1200" dirty="0" err="1" smtClean="0"/>
              <a:t>Applicant</a:t>
            </a:r>
            <a:r>
              <a:rPr lang="nb-NO" sz="1200" dirty="0" smtClean="0"/>
              <a:t> as </a:t>
            </a:r>
            <a:r>
              <a:rPr lang="nb-NO" sz="1200" dirty="0" err="1" smtClean="0"/>
              <a:t>Domain</a:t>
            </a:r>
            <a:r>
              <a:rPr lang="nb-NO" sz="1200" dirty="0" smtClean="0"/>
              <a:t> </a:t>
            </a:r>
            <a:r>
              <a:rPr lang="nb-NO" sz="1200" dirty="0" err="1" smtClean="0"/>
              <a:t>Contact</a:t>
            </a:r>
            <a:endParaRPr lang="nb-NO" sz="1200" dirty="0" smtClean="0"/>
          </a:p>
          <a:p>
            <a:pPr lvl="2"/>
            <a:r>
              <a:rPr lang="nb-NO" sz="1200" dirty="0" smtClean="0"/>
              <a:t>3.2.2.4.2 </a:t>
            </a:r>
            <a:r>
              <a:rPr lang="nb-NO" sz="1200" dirty="0" err="1" smtClean="0"/>
              <a:t>Email</a:t>
            </a:r>
            <a:r>
              <a:rPr lang="nb-NO" sz="1200" dirty="0" smtClean="0"/>
              <a:t>, </a:t>
            </a:r>
            <a:r>
              <a:rPr lang="nb-NO" sz="1200" dirty="0" err="1" smtClean="0"/>
              <a:t>Fax</a:t>
            </a:r>
            <a:r>
              <a:rPr lang="nb-NO" sz="1200" dirty="0" smtClean="0"/>
              <a:t>, SMS, or Postal Mail to </a:t>
            </a:r>
            <a:r>
              <a:rPr lang="nb-NO" sz="1200" dirty="0" err="1" smtClean="0"/>
              <a:t>Domain</a:t>
            </a:r>
            <a:r>
              <a:rPr lang="nb-NO" sz="1200" dirty="0" smtClean="0"/>
              <a:t> </a:t>
            </a:r>
            <a:r>
              <a:rPr lang="nb-NO" sz="1200" dirty="0" err="1" smtClean="0"/>
              <a:t>Contact</a:t>
            </a:r>
            <a:endParaRPr lang="nb-NO" sz="1200" dirty="0" smtClean="0"/>
          </a:p>
          <a:p>
            <a:pPr lvl="2"/>
            <a:r>
              <a:rPr lang="nb-NO" sz="1200" dirty="0" smtClean="0"/>
              <a:t>3.2.2.4.3 </a:t>
            </a:r>
            <a:r>
              <a:rPr lang="nb-NO" sz="1200" dirty="0" err="1" smtClean="0"/>
              <a:t>Phone</a:t>
            </a:r>
            <a:r>
              <a:rPr lang="nb-NO" sz="1200" dirty="0" smtClean="0"/>
              <a:t> </a:t>
            </a:r>
            <a:r>
              <a:rPr lang="nb-NO" sz="1200" dirty="0" err="1" smtClean="0"/>
              <a:t>Contact</a:t>
            </a:r>
            <a:r>
              <a:rPr lang="nb-NO" sz="1200" dirty="0" smtClean="0"/>
              <a:t> </a:t>
            </a:r>
            <a:r>
              <a:rPr lang="nb-NO" sz="1200" dirty="0" err="1" smtClean="0"/>
              <a:t>with</a:t>
            </a:r>
            <a:r>
              <a:rPr lang="nb-NO" sz="1200" dirty="0" smtClean="0"/>
              <a:t> </a:t>
            </a:r>
            <a:r>
              <a:rPr lang="nb-NO" sz="1200" dirty="0" err="1" smtClean="0"/>
              <a:t>Domain</a:t>
            </a:r>
            <a:r>
              <a:rPr lang="nb-NO" sz="1200" dirty="0" smtClean="0"/>
              <a:t> </a:t>
            </a:r>
            <a:r>
              <a:rPr lang="nb-NO" sz="1200" dirty="0" err="1" smtClean="0"/>
              <a:t>Contact</a:t>
            </a:r>
            <a:endParaRPr lang="nb-NO" sz="1200" dirty="0" smtClean="0"/>
          </a:p>
          <a:p>
            <a:r>
              <a:rPr lang="nb-NO" sz="1400" dirty="0" smtClean="0"/>
              <a:t>Control</a:t>
            </a:r>
          </a:p>
          <a:p>
            <a:pPr lvl="1"/>
            <a:r>
              <a:rPr lang="nb-NO" sz="1300" dirty="0" smtClean="0"/>
              <a:t>The </a:t>
            </a:r>
            <a:r>
              <a:rPr lang="nb-NO" sz="1300" dirty="0" err="1" smtClean="0"/>
              <a:t>Applicant</a:t>
            </a:r>
            <a:r>
              <a:rPr lang="nb-NO" sz="1300" dirty="0" smtClean="0"/>
              <a:t> </a:t>
            </a:r>
            <a:r>
              <a:rPr lang="nb-NO" sz="1300" dirty="0" err="1" smtClean="0"/>
              <a:t>controls</a:t>
            </a:r>
            <a:r>
              <a:rPr lang="nb-NO" sz="1300" dirty="0" smtClean="0"/>
              <a:t> </a:t>
            </a:r>
            <a:r>
              <a:rPr lang="nb-NO" sz="1300" dirty="0" err="1" smtClean="0"/>
              <a:t>the</a:t>
            </a:r>
            <a:r>
              <a:rPr lang="nb-NO" sz="1300" dirty="0" smtClean="0"/>
              <a:t> </a:t>
            </a:r>
            <a:r>
              <a:rPr lang="nb-NO" sz="1300" dirty="0" err="1" smtClean="0"/>
              <a:t>Domain</a:t>
            </a:r>
            <a:r>
              <a:rPr lang="nb-NO" sz="1300" dirty="0" smtClean="0"/>
              <a:t> </a:t>
            </a:r>
          </a:p>
          <a:p>
            <a:pPr lvl="2"/>
            <a:r>
              <a:rPr lang="nb-NO" sz="1200" dirty="0" smtClean="0"/>
              <a:t>3.2.2.4.4 </a:t>
            </a:r>
            <a:r>
              <a:rPr lang="nb-NO" sz="1200" dirty="0" err="1" smtClean="0"/>
              <a:t>Constructed</a:t>
            </a:r>
            <a:r>
              <a:rPr lang="nb-NO" sz="1200" dirty="0" smtClean="0"/>
              <a:t> </a:t>
            </a:r>
            <a:r>
              <a:rPr lang="nb-NO" sz="1200" dirty="0" err="1" smtClean="0"/>
              <a:t>Email</a:t>
            </a:r>
            <a:r>
              <a:rPr lang="nb-NO" sz="1200" dirty="0" smtClean="0"/>
              <a:t> to </a:t>
            </a:r>
            <a:r>
              <a:rPr lang="nb-NO" sz="1200" i="1" dirty="0" err="1" smtClean="0">
                <a:solidFill>
                  <a:srgbClr val="FF0000"/>
                </a:solidFill>
              </a:rPr>
              <a:t>Domain</a:t>
            </a:r>
            <a:r>
              <a:rPr lang="nb-NO" sz="1200" i="1" dirty="0" smtClean="0">
                <a:solidFill>
                  <a:srgbClr val="FF0000"/>
                </a:solidFill>
              </a:rPr>
              <a:t> </a:t>
            </a:r>
            <a:r>
              <a:rPr lang="nb-NO" sz="1200" i="1" dirty="0" err="1" smtClean="0">
                <a:solidFill>
                  <a:srgbClr val="FF0000"/>
                </a:solidFill>
              </a:rPr>
              <a:t>Contact</a:t>
            </a:r>
            <a:endParaRPr lang="nb-NO" sz="1200" i="1" dirty="0" smtClean="0">
              <a:solidFill>
                <a:srgbClr val="FF0000"/>
              </a:solidFill>
            </a:endParaRPr>
          </a:p>
          <a:p>
            <a:pPr lvl="2"/>
            <a:r>
              <a:rPr lang="nb-NO" sz="1200" dirty="0" smtClean="0"/>
              <a:t>3.2.2.4.6 </a:t>
            </a:r>
            <a:r>
              <a:rPr lang="nb-NO" sz="1200" dirty="0" err="1" smtClean="0"/>
              <a:t>Agreed-Upon</a:t>
            </a:r>
            <a:r>
              <a:rPr lang="nb-NO" sz="1200" dirty="0" smtClean="0"/>
              <a:t> </a:t>
            </a:r>
            <a:r>
              <a:rPr lang="nb-NO" sz="1200" dirty="0" err="1" smtClean="0"/>
              <a:t>Change</a:t>
            </a:r>
            <a:r>
              <a:rPr lang="nb-NO" sz="1200" dirty="0" smtClean="0"/>
              <a:t> to </a:t>
            </a:r>
            <a:r>
              <a:rPr lang="nb-NO" sz="1200" dirty="0" err="1" smtClean="0"/>
              <a:t>Website</a:t>
            </a:r>
            <a:endParaRPr lang="nb-NO" sz="1200" dirty="0" smtClean="0"/>
          </a:p>
          <a:p>
            <a:pPr lvl="2"/>
            <a:r>
              <a:rPr lang="nb-NO" sz="1200" dirty="0" smtClean="0"/>
              <a:t>3.2.2.4.7 DNS </a:t>
            </a:r>
            <a:r>
              <a:rPr lang="nb-NO" sz="1200" dirty="0" err="1" smtClean="0"/>
              <a:t>Change</a:t>
            </a:r>
            <a:endParaRPr lang="nb-NO" sz="1200" dirty="0" smtClean="0"/>
          </a:p>
          <a:p>
            <a:pPr lvl="2"/>
            <a:r>
              <a:rPr lang="nb-NO" sz="1200" dirty="0" smtClean="0"/>
              <a:t>3.2.2.4.8 IP </a:t>
            </a:r>
            <a:r>
              <a:rPr lang="nb-NO" sz="1200" dirty="0" err="1" smtClean="0"/>
              <a:t>Address</a:t>
            </a:r>
            <a:r>
              <a:rPr lang="nb-NO" sz="1200" dirty="0" smtClean="0"/>
              <a:t> </a:t>
            </a:r>
          </a:p>
          <a:p>
            <a:pPr lvl="2"/>
            <a:r>
              <a:rPr lang="nb-NO" sz="1200" dirty="0" smtClean="0"/>
              <a:t>3.2.2.4.9 Test </a:t>
            </a:r>
            <a:r>
              <a:rPr lang="nb-NO" sz="1200" dirty="0" err="1" smtClean="0"/>
              <a:t>certificate</a:t>
            </a:r>
            <a:endParaRPr lang="nb-NO" sz="1200" dirty="0" smtClean="0"/>
          </a:p>
          <a:p>
            <a:pPr lvl="2"/>
            <a:r>
              <a:rPr lang="nb-NO" sz="1200" dirty="0" smtClean="0"/>
              <a:t>3.2.2.4.10 TLS </a:t>
            </a:r>
            <a:r>
              <a:rPr lang="nb-NO" sz="1200" dirty="0" err="1" smtClean="0"/>
              <a:t>Using</a:t>
            </a:r>
            <a:r>
              <a:rPr lang="nb-NO" sz="1200" dirty="0" smtClean="0"/>
              <a:t> a </a:t>
            </a:r>
            <a:r>
              <a:rPr lang="nb-NO" sz="1200" dirty="0" err="1" smtClean="0"/>
              <a:t>Random</a:t>
            </a:r>
            <a:r>
              <a:rPr lang="nb-NO" sz="1200" dirty="0" smtClean="0"/>
              <a:t> </a:t>
            </a:r>
            <a:r>
              <a:rPr lang="nb-NO" sz="1200" dirty="0" err="1" smtClean="0"/>
              <a:t>Number</a:t>
            </a:r>
            <a:endParaRPr lang="nb-NO" sz="1200" dirty="0" smtClean="0"/>
          </a:p>
          <a:p>
            <a:r>
              <a:rPr lang="nb-NO" sz="1400" dirty="0" err="1" smtClean="0"/>
              <a:t>Authorization</a:t>
            </a:r>
            <a:endParaRPr lang="nb-NO" sz="1400" dirty="0" smtClean="0"/>
          </a:p>
          <a:p>
            <a:pPr lvl="1"/>
            <a:r>
              <a:rPr lang="nb-NO" sz="1300" dirty="0" smtClean="0"/>
              <a:t>The </a:t>
            </a:r>
            <a:r>
              <a:rPr lang="nb-NO" sz="1300" dirty="0" err="1" smtClean="0"/>
              <a:t>Applicant</a:t>
            </a:r>
            <a:r>
              <a:rPr lang="nb-NO" sz="1300" dirty="0" smtClean="0"/>
              <a:t> is </a:t>
            </a:r>
            <a:r>
              <a:rPr lang="nb-NO" sz="1300" dirty="0" err="1" smtClean="0"/>
              <a:t>authorised</a:t>
            </a:r>
            <a:r>
              <a:rPr lang="nb-NO" sz="1300" dirty="0" smtClean="0"/>
              <a:t> to </a:t>
            </a:r>
            <a:r>
              <a:rPr lang="nb-NO" sz="1300" dirty="0" err="1" smtClean="0"/>
              <a:t>use</a:t>
            </a:r>
            <a:r>
              <a:rPr lang="nb-NO" sz="1300" dirty="0" smtClean="0"/>
              <a:t> </a:t>
            </a:r>
            <a:r>
              <a:rPr lang="nb-NO" sz="1300" dirty="0" err="1" smtClean="0"/>
              <a:t>the</a:t>
            </a:r>
            <a:r>
              <a:rPr lang="nb-NO" sz="1300" dirty="0" smtClean="0"/>
              <a:t> </a:t>
            </a:r>
            <a:r>
              <a:rPr lang="nb-NO" sz="1300" dirty="0" err="1" smtClean="0"/>
              <a:t>Domain</a:t>
            </a:r>
            <a:endParaRPr lang="nb-NO" sz="1300" dirty="0" smtClean="0"/>
          </a:p>
          <a:p>
            <a:pPr lvl="2"/>
            <a:r>
              <a:rPr lang="nb-NO" sz="1200" dirty="0" smtClean="0"/>
              <a:t>3.2.2.4.5 </a:t>
            </a:r>
            <a:r>
              <a:rPr lang="nb-NO" sz="1200" dirty="0" err="1" smtClean="0"/>
              <a:t>Domain</a:t>
            </a:r>
            <a:r>
              <a:rPr lang="nb-NO" sz="1200" dirty="0" smtClean="0"/>
              <a:t> </a:t>
            </a:r>
            <a:r>
              <a:rPr lang="nb-NO" sz="1200" dirty="0" err="1" smtClean="0"/>
              <a:t>Authorization</a:t>
            </a:r>
            <a:r>
              <a:rPr lang="nb-NO" sz="1200" dirty="0" smtClean="0"/>
              <a:t> </a:t>
            </a:r>
            <a:r>
              <a:rPr lang="nb-NO" sz="1200" dirty="0" err="1" smtClean="0"/>
              <a:t>Document</a:t>
            </a:r>
            <a:endParaRPr lang="nb-NO" sz="1200" dirty="0" smtClean="0"/>
          </a:p>
          <a:p>
            <a:endParaRPr lang="nb-NO"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Who </a:t>
            </a:r>
            <a:r>
              <a:rPr lang="nb-NO" dirty="0" err="1" smtClean="0"/>
              <a:t>should</a:t>
            </a:r>
            <a:r>
              <a:rPr lang="nb-NO" dirty="0" smtClean="0"/>
              <a:t> be in </a:t>
            </a:r>
            <a:r>
              <a:rPr lang="nb-NO" dirty="0" err="1" smtClean="0"/>
              <a:t>the</a:t>
            </a:r>
            <a:r>
              <a:rPr lang="nb-NO" dirty="0" smtClean="0"/>
              <a:t> </a:t>
            </a:r>
            <a:r>
              <a:rPr lang="nb-NO" dirty="0" err="1" smtClean="0"/>
              <a:t>O-field</a:t>
            </a:r>
            <a:r>
              <a:rPr lang="nb-NO" dirty="0" smtClean="0"/>
              <a:t>?</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a:xfrm>
            <a:off x="827584" y="915566"/>
            <a:ext cx="7325816" cy="4032448"/>
          </a:xfrm>
        </p:spPr>
        <p:txBody>
          <a:bodyPr>
            <a:normAutofit/>
          </a:bodyPr>
          <a:lstStyle/>
          <a:p>
            <a:pPr>
              <a:buFont typeface="+mj-lt"/>
              <a:buAutoNum type="arabicPeriod"/>
            </a:pPr>
            <a:r>
              <a:rPr lang="en-US" dirty="0" smtClean="0"/>
              <a:t>Kirk Hall, author of the content and logical operator of the </a:t>
            </a:r>
            <a:r>
              <a:rPr lang="en-US" u="sng" dirty="0" smtClean="0">
                <a:hlinkClick r:id="rId2"/>
              </a:rPr>
              <a:t>kirk.example.com</a:t>
            </a:r>
            <a:r>
              <a:rPr lang="en-US" dirty="0" smtClean="0"/>
              <a:t> origin </a:t>
            </a:r>
          </a:p>
          <a:p>
            <a:pPr lvl="1"/>
            <a:r>
              <a:rPr lang="en-US" dirty="0" smtClean="0"/>
              <a:t>Controls the Content  of the Domain (Content Owner) - OK</a:t>
            </a:r>
            <a:endParaRPr lang="nb-NO" dirty="0" smtClean="0"/>
          </a:p>
          <a:p>
            <a:pPr>
              <a:buFont typeface="+mj-lt"/>
              <a:buAutoNum type="arabicPeriod"/>
            </a:pPr>
            <a:r>
              <a:rPr lang="en-US" dirty="0" smtClean="0"/>
              <a:t>Example.com, provider of hosting services for Kirk Hall</a:t>
            </a:r>
          </a:p>
          <a:p>
            <a:pPr lvl="1"/>
            <a:r>
              <a:rPr lang="en-US" dirty="0" smtClean="0"/>
              <a:t>The Domain Registrant - OK</a:t>
            </a:r>
            <a:endParaRPr lang="nb-NO" dirty="0" smtClean="0"/>
          </a:p>
          <a:p>
            <a:pPr>
              <a:buFont typeface="+mj-lt"/>
              <a:buAutoNum type="arabicPeriod"/>
            </a:pPr>
            <a:r>
              <a:rPr lang="en-US" i="1" dirty="0" smtClean="0">
                <a:solidFill>
                  <a:srgbClr val="0070C0"/>
                </a:solidFill>
              </a:rPr>
              <a:t>CDN Corp, a CDN that provides SSL/TLS front-end services for </a:t>
            </a:r>
            <a:r>
              <a:rPr lang="en-US" i="1" u="sng" dirty="0" smtClean="0">
                <a:solidFill>
                  <a:srgbClr val="0070C0"/>
                </a:solidFill>
                <a:hlinkClick r:id="rId3"/>
              </a:rPr>
              <a:t>example.com</a:t>
            </a:r>
            <a:r>
              <a:rPr lang="en-US" i="1" dirty="0" smtClean="0">
                <a:solidFill>
                  <a:srgbClr val="0070C0"/>
                </a:solidFill>
              </a:rPr>
              <a:t>, which does not offer them directly</a:t>
            </a:r>
          </a:p>
          <a:p>
            <a:pPr lvl="1"/>
            <a:r>
              <a:rPr lang="nb-NO" i="1" dirty="0" smtClean="0">
                <a:solidFill>
                  <a:srgbClr val="0070C0"/>
                </a:solidFill>
              </a:rPr>
              <a:t>Controls </a:t>
            </a:r>
            <a:r>
              <a:rPr lang="nb-NO" i="1" dirty="0" err="1" smtClean="0">
                <a:solidFill>
                  <a:srgbClr val="0070C0"/>
                </a:solidFill>
              </a:rPr>
              <a:t>what</a:t>
            </a:r>
            <a:r>
              <a:rPr lang="nb-NO" i="1" dirty="0" smtClean="0">
                <a:solidFill>
                  <a:srgbClr val="0070C0"/>
                </a:solidFill>
              </a:rPr>
              <a:t>? </a:t>
            </a:r>
            <a:r>
              <a:rPr lang="nb-NO" i="1" dirty="0" err="1" smtClean="0">
                <a:solidFill>
                  <a:srgbClr val="0070C0"/>
                </a:solidFill>
              </a:rPr>
              <a:t>Why</a:t>
            </a:r>
            <a:r>
              <a:rPr lang="nb-NO" i="1" dirty="0" smtClean="0">
                <a:solidFill>
                  <a:srgbClr val="0070C0"/>
                </a:solidFill>
              </a:rPr>
              <a:t> </a:t>
            </a:r>
            <a:r>
              <a:rPr lang="nb-NO" i="1" dirty="0" err="1" smtClean="0">
                <a:solidFill>
                  <a:srgbClr val="0070C0"/>
                </a:solidFill>
              </a:rPr>
              <a:t>should</a:t>
            </a:r>
            <a:r>
              <a:rPr lang="nb-NO" i="1" dirty="0" smtClean="0">
                <a:solidFill>
                  <a:srgbClr val="0070C0"/>
                </a:solidFill>
              </a:rPr>
              <a:t> </a:t>
            </a:r>
            <a:r>
              <a:rPr lang="nb-NO" i="1" dirty="0" err="1" smtClean="0">
                <a:solidFill>
                  <a:srgbClr val="0070C0"/>
                </a:solidFill>
              </a:rPr>
              <a:t>they</a:t>
            </a:r>
            <a:r>
              <a:rPr lang="nb-NO" i="1" dirty="0" smtClean="0">
                <a:solidFill>
                  <a:srgbClr val="0070C0"/>
                </a:solidFill>
              </a:rPr>
              <a:t> be </a:t>
            </a:r>
            <a:r>
              <a:rPr lang="nb-NO" i="1" dirty="0" err="1" smtClean="0">
                <a:solidFill>
                  <a:srgbClr val="0070C0"/>
                </a:solidFill>
              </a:rPr>
              <a:t>represented</a:t>
            </a:r>
            <a:r>
              <a:rPr lang="nb-NO" i="1" dirty="0" smtClean="0">
                <a:solidFill>
                  <a:srgbClr val="0070C0"/>
                </a:solidFill>
              </a:rPr>
              <a:t> in </a:t>
            </a:r>
            <a:r>
              <a:rPr lang="nb-NO" i="1" dirty="0" err="1" smtClean="0">
                <a:solidFill>
                  <a:srgbClr val="0070C0"/>
                </a:solidFill>
              </a:rPr>
              <a:t>the</a:t>
            </a:r>
            <a:r>
              <a:rPr lang="nb-NO" i="1" dirty="0" smtClean="0">
                <a:solidFill>
                  <a:srgbClr val="0070C0"/>
                </a:solidFill>
              </a:rPr>
              <a:t> </a:t>
            </a:r>
            <a:r>
              <a:rPr lang="nb-NO" i="1" dirty="0" err="1" smtClean="0">
                <a:solidFill>
                  <a:srgbClr val="0070C0"/>
                </a:solidFill>
              </a:rPr>
              <a:t>O-field</a:t>
            </a:r>
            <a:r>
              <a:rPr lang="nb-NO" i="1" dirty="0" smtClean="0">
                <a:solidFill>
                  <a:srgbClr val="0070C0"/>
                </a:solidFill>
              </a:rPr>
              <a:t>?</a:t>
            </a:r>
          </a:p>
          <a:p>
            <a:pPr>
              <a:buFont typeface="+mj-lt"/>
              <a:buAutoNum type="arabicPeriod"/>
            </a:pPr>
            <a:r>
              <a:rPr lang="en-US" i="1" dirty="0" smtClean="0">
                <a:solidFill>
                  <a:srgbClr val="0070C0"/>
                </a:solidFill>
              </a:rPr>
              <a:t>Marketing Inc, the firm responsible for designing and maintaining the website on behalf of Kirk Hall</a:t>
            </a:r>
          </a:p>
          <a:p>
            <a:pPr lvl="1"/>
            <a:r>
              <a:rPr lang="en-US" i="1" dirty="0" smtClean="0">
                <a:solidFill>
                  <a:srgbClr val="0070C0"/>
                </a:solidFill>
              </a:rPr>
              <a:t>Controls the Content on behalf of the Content Owner. Why should they be represented in the O-field?</a:t>
            </a:r>
            <a:endParaRPr lang="nb-NO" i="1" dirty="0" smtClean="0">
              <a:solidFill>
                <a:srgbClr val="0070C0"/>
              </a:solidFill>
            </a:endParaRPr>
          </a:p>
          <a:p>
            <a:pPr>
              <a:buFont typeface="+mj-lt"/>
              <a:buAutoNum type="arabicPeriod"/>
            </a:pPr>
            <a:r>
              <a:rPr lang="en-US" i="1" dirty="0" smtClean="0">
                <a:solidFill>
                  <a:srgbClr val="D22C27"/>
                </a:solidFill>
              </a:rPr>
              <a:t>Payments LLC, the payment processing firm responsible for handling orders and financial details on </a:t>
            </a:r>
            <a:r>
              <a:rPr lang="en-US" i="1" u="sng" dirty="0" smtClean="0">
                <a:solidFill>
                  <a:srgbClr val="D22C27"/>
                </a:solidFill>
                <a:hlinkClick r:id="rId2"/>
              </a:rPr>
              <a:t>kirk.example.com</a:t>
            </a:r>
            <a:endParaRPr lang="en-US" i="1" u="sng" dirty="0" smtClean="0">
              <a:solidFill>
                <a:srgbClr val="D22C27"/>
              </a:solidFill>
            </a:endParaRPr>
          </a:p>
          <a:p>
            <a:pPr lvl="1"/>
            <a:r>
              <a:rPr lang="en-US" i="1" u="sng" dirty="0" smtClean="0">
                <a:solidFill>
                  <a:srgbClr val="D22C27"/>
                </a:solidFill>
              </a:rPr>
              <a:t>N/A by current requirements - OK</a:t>
            </a:r>
            <a:endParaRPr lang="nb-NO" i="1" dirty="0" smtClean="0">
              <a:solidFill>
                <a:srgbClr val="D22C27"/>
              </a:solidFill>
            </a:endParaRPr>
          </a:p>
          <a:p>
            <a:pPr>
              <a:buFont typeface="+mj-lt"/>
              <a:buAutoNum type="arabicPeriod"/>
            </a:pPr>
            <a:r>
              <a:rPr lang="en-US" i="1" dirty="0" smtClean="0">
                <a:solidFill>
                  <a:srgbClr val="0070C0"/>
                </a:solidFill>
              </a:rPr>
              <a:t>DNS Org, the company who operates the DNS services on behalf of Kirk Hall</a:t>
            </a:r>
          </a:p>
          <a:p>
            <a:pPr lvl="1"/>
            <a:r>
              <a:rPr lang="en-US" i="1" dirty="0" smtClean="0">
                <a:solidFill>
                  <a:srgbClr val="0070C0"/>
                </a:solidFill>
              </a:rPr>
              <a:t>Controls the DNS – Why should they be in the O-field?</a:t>
            </a:r>
            <a:endParaRPr lang="nb-NO" i="1" dirty="0" smtClean="0">
              <a:solidFill>
                <a:srgbClr val="0070C0"/>
              </a:solidFill>
            </a:endParaRPr>
          </a:p>
          <a:p>
            <a:pPr>
              <a:buFont typeface="+mj-lt"/>
              <a:buAutoNum type="arabicPeriod"/>
            </a:pPr>
            <a:r>
              <a:rPr lang="en-US" i="1" dirty="0" smtClean="0">
                <a:solidFill>
                  <a:srgbClr val="FF0000"/>
                </a:solidFill>
              </a:rPr>
              <a:t>Mail Corp, the organization who handles the MX records that </a:t>
            </a:r>
            <a:r>
              <a:rPr lang="en-US" i="1" u="sng" dirty="0" smtClean="0">
                <a:solidFill>
                  <a:srgbClr val="FF0000"/>
                </a:solidFill>
                <a:hlinkClick r:id="rId2"/>
              </a:rPr>
              <a:t>kirk.example.com</a:t>
            </a:r>
            <a:r>
              <a:rPr lang="en-US" i="1" dirty="0" smtClean="0">
                <a:solidFill>
                  <a:srgbClr val="FF0000"/>
                </a:solidFill>
              </a:rPr>
              <a:t> responds to</a:t>
            </a:r>
          </a:p>
          <a:p>
            <a:pPr lvl="1"/>
            <a:r>
              <a:rPr lang="en-US" i="1" dirty="0" smtClean="0">
                <a:solidFill>
                  <a:srgbClr val="FF0000"/>
                </a:solidFill>
              </a:rPr>
              <a:t>Controls the email service – Why should they be in the O-field?</a:t>
            </a:r>
          </a:p>
          <a:p>
            <a:pPr>
              <a:buFont typeface="+mj-lt"/>
              <a:buAutoNum type="arabicPeriod"/>
            </a:pPr>
            <a:r>
              <a:rPr lang="en-US" dirty="0" smtClean="0"/>
              <a:t>Other</a:t>
            </a:r>
          </a:p>
          <a:p>
            <a:pPr lvl="1"/>
            <a:r>
              <a:rPr lang="en-US" dirty="0" smtClean="0"/>
              <a:t>Other entities authorized (by Domain Contact) to use the Domain – Examples?</a:t>
            </a:r>
            <a:endParaRPr lang="nb-NO" dirty="0" smtClean="0"/>
          </a:p>
          <a:p>
            <a:endParaRPr lang="nb-NO"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smtClean="0"/>
              <a:t>Next</a:t>
            </a:r>
            <a:r>
              <a:rPr lang="nb-NO" dirty="0" smtClean="0"/>
              <a:t> </a:t>
            </a:r>
            <a:r>
              <a:rPr lang="nb-NO" dirty="0" err="1" smtClean="0"/>
              <a:t>steps</a:t>
            </a:r>
            <a:endParaRPr lang="nb-NO" dirty="0"/>
          </a:p>
        </p:txBody>
      </p:sp>
      <p:sp>
        <p:nvSpPr>
          <p:cNvPr id="3" name="Text Placeholder 2"/>
          <p:cNvSpPr>
            <a:spLocks noGrp="1"/>
          </p:cNvSpPr>
          <p:nvPr>
            <p:ph type="body" sz="quarter" idx="23"/>
          </p:nvPr>
        </p:nvSpPr>
        <p:spPr/>
        <p:txBody>
          <a:bodyPr/>
          <a:lstStyle/>
          <a:p>
            <a:r>
              <a:rPr lang="nb-NO" dirty="0" smtClean="0"/>
              <a:t>Buypass CA</a:t>
            </a:r>
            <a:endParaRPr lang="nb-NO" dirty="0"/>
          </a:p>
        </p:txBody>
      </p:sp>
      <p:sp>
        <p:nvSpPr>
          <p:cNvPr id="4" name="Content Placeholder 3"/>
          <p:cNvSpPr>
            <a:spLocks noGrp="1"/>
          </p:cNvSpPr>
          <p:nvPr>
            <p:ph idx="1"/>
          </p:nvPr>
        </p:nvSpPr>
        <p:spPr/>
        <p:txBody>
          <a:bodyPr>
            <a:normAutofit/>
          </a:bodyPr>
          <a:lstStyle/>
          <a:p>
            <a:r>
              <a:rPr lang="nb-NO" sz="1400" dirty="0" err="1" smtClean="0"/>
              <a:t>Decide</a:t>
            </a:r>
            <a:r>
              <a:rPr lang="nb-NO" sz="1400" dirty="0" smtClean="0"/>
              <a:t> </a:t>
            </a:r>
            <a:r>
              <a:rPr lang="nb-NO" sz="1400" dirty="0" err="1" smtClean="0"/>
              <a:t>on</a:t>
            </a:r>
            <a:r>
              <a:rPr lang="nb-NO" sz="1400" dirty="0" smtClean="0"/>
              <a:t> </a:t>
            </a:r>
            <a:r>
              <a:rPr lang="nb-NO" sz="1400" dirty="0" err="1" smtClean="0"/>
              <a:t>who</a:t>
            </a:r>
            <a:r>
              <a:rPr lang="nb-NO" sz="1400" dirty="0" smtClean="0"/>
              <a:t> </a:t>
            </a:r>
            <a:r>
              <a:rPr lang="nb-NO" sz="1400" dirty="0" err="1" smtClean="0"/>
              <a:t>should</a:t>
            </a:r>
            <a:r>
              <a:rPr lang="nb-NO" sz="1400" dirty="0" smtClean="0"/>
              <a:t> be in </a:t>
            </a:r>
            <a:r>
              <a:rPr lang="nb-NO" sz="1400" dirty="0" err="1" smtClean="0"/>
              <a:t>the</a:t>
            </a:r>
            <a:r>
              <a:rPr lang="nb-NO" sz="1400" dirty="0" smtClean="0"/>
              <a:t> </a:t>
            </a:r>
            <a:r>
              <a:rPr lang="nb-NO" sz="1400" dirty="0" err="1" smtClean="0"/>
              <a:t>O-field</a:t>
            </a:r>
            <a:r>
              <a:rPr lang="nb-NO" sz="1400" dirty="0" smtClean="0"/>
              <a:t> (and </a:t>
            </a:r>
            <a:r>
              <a:rPr lang="nb-NO" sz="1400" dirty="0" err="1" smtClean="0"/>
              <a:t>who</a:t>
            </a:r>
            <a:r>
              <a:rPr lang="nb-NO" sz="1400" dirty="0" smtClean="0"/>
              <a:t> </a:t>
            </a:r>
            <a:r>
              <a:rPr lang="nb-NO" sz="1400" dirty="0" err="1" smtClean="0"/>
              <a:t>should</a:t>
            </a:r>
            <a:r>
              <a:rPr lang="nb-NO" sz="1400" dirty="0" smtClean="0"/>
              <a:t> not)</a:t>
            </a:r>
          </a:p>
          <a:p>
            <a:pPr lvl="1"/>
            <a:r>
              <a:rPr lang="nb-NO" sz="1400" dirty="0" err="1" smtClean="0"/>
              <a:t>Define</a:t>
            </a:r>
            <a:r>
              <a:rPr lang="nb-NO" sz="1400" dirty="0" smtClean="0"/>
              <a:t> </a:t>
            </a:r>
            <a:r>
              <a:rPr lang="nb-NO" sz="1400" dirty="0" err="1" smtClean="0"/>
              <a:t>different</a:t>
            </a:r>
            <a:r>
              <a:rPr lang="nb-NO" sz="1400" dirty="0" smtClean="0"/>
              <a:t> </a:t>
            </a:r>
            <a:r>
              <a:rPr lang="nb-NO" sz="1400" dirty="0" err="1" smtClean="0"/>
              <a:t>categories</a:t>
            </a:r>
            <a:r>
              <a:rPr lang="nb-NO" sz="1400" dirty="0" smtClean="0"/>
              <a:t> </a:t>
            </a:r>
            <a:r>
              <a:rPr lang="nb-NO" sz="1400" dirty="0" err="1" smtClean="0"/>
              <a:t>of</a:t>
            </a:r>
            <a:r>
              <a:rPr lang="nb-NO" sz="1400" dirty="0" smtClean="0"/>
              <a:t> </a:t>
            </a:r>
            <a:r>
              <a:rPr lang="nb-NO" sz="1400" dirty="0" err="1" smtClean="0"/>
              <a:t>entities</a:t>
            </a:r>
            <a:endParaRPr lang="nb-NO" sz="1400" dirty="0" smtClean="0"/>
          </a:p>
          <a:p>
            <a:pPr lvl="2"/>
            <a:r>
              <a:rPr lang="nb-NO" sz="1400" dirty="0" err="1" smtClean="0"/>
              <a:t>Domain</a:t>
            </a:r>
            <a:r>
              <a:rPr lang="nb-NO" sz="1400" dirty="0" smtClean="0"/>
              <a:t> </a:t>
            </a:r>
            <a:r>
              <a:rPr lang="nb-NO" sz="1400" dirty="0" err="1" smtClean="0"/>
              <a:t>Owner</a:t>
            </a:r>
            <a:r>
              <a:rPr lang="nb-NO" sz="1400" dirty="0" smtClean="0"/>
              <a:t>, </a:t>
            </a:r>
          </a:p>
          <a:p>
            <a:pPr lvl="2"/>
            <a:r>
              <a:rPr lang="nb-NO" sz="1400" dirty="0" err="1" smtClean="0"/>
              <a:t>Content</a:t>
            </a:r>
            <a:r>
              <a:rPr lang="nb-NO" sz="1400" dirty="0" smtClean="0"/>
              <a:t> </a:t>
            </a:r>
            <a:r>
              <a:rPr lang="nb-NO" sz="1400" dirty="0" err="1" smtClean="0"/>
              <a:t>Owner</a:t>
            </a:r>
            <a:endParaRPr lang="nb-NO" sz="1400" dirty="0" smtClean="0"/>
          </a:p>
          <a:p>
            <a:pPr lvl="2"/>
            <a:r>
              <a:rPr lang="nb-NO" sz="1400" dirty="0" err="1" smtClean="0"/>
              <a:t>Etc</a:t>
            </a:r>
            <a:r>
              <a:rPr lang="nb-NO" sz="1400" dirty="0" smtClean="0"/>
              <a:t>…..</a:t>
            </a:r>
          </a:p>
          <a:p>
            <a:r>
              <a:rPr lang="nb-NO" sz="1400" dirty="0" err="1" smtClean="0"/>
              <a:t>Define</a:t>
            </a:r>
            <a:r>
              <a:rPr lang="nb-NO" sz="1400" dirty="0" smtClean="0"/>
              <a:t> </a:t>
            </a:r>
            <a:r>
              <a:rPr lang="nb-NO" sz="1400" dirty="0" err="1" smtClean="0"/>
              <a:t>acceptable</a:t>
            </a:r>
            <a:r>
              <a:rPr lang="nb-NO" sz="1400" dirty="0" smtClean="0"/>
              <a:t> </a:t>
            </a:r>
            <a:r>
              <a:rPr lang="nb-NO" sz="1400" dirty="0" err="1" smtClean="0"/>
              <a:t>methods</a:t>
            </a:r>
            <a:r>
              <a:rPr lang="nb-NO" sz="1400" dirty="0" smtClean="0"/>
              <a:t> for </a:t>
            </a:r>
            <a:r>
              <a:rPr lang="nb-NO" sz="1400" dirty="0" err="1" smtClean="0"/>
              <a:t>verification</a:t>
            </a:r>
            <a:r>
              <a:rPr lang="nb-NO" sz="1400" dirty="0" smtClean="0"/>
              <a:t> for </a:t>
            </a:r>
            <a:r>
              <a:rPr lang="nb-NO" sz="1400" dirty="0" err="1" smtClean="0"/>
              <a:t>each</a:t>
            </a:r>
            <a:r>
              <a:rPr lang="nb-NO" sz="1400" dirty="0" smtClean="0"/>
              <a:t> </a:t>
            </a:r>
            <a:r>
              <a:rPr lang="nb-NO" sz="1400" dirty="0" err="1" smtClean="0"/>
              <a:t>category</a:t>
            </a:r>
            <a:endParaRPr lang="nb-NO" sz="1400" dirty="0" smtClean="0"/>
          </a:p>
          <a:p>
            <a:pPr lvl="1"/>
            <a:r>
              <a:rPr lang="nb-NO" sz="1300" dirty="0" err="1" smtClean="0"/>
              <a:t>E.g</a:t>
            </a:r>
            <a:r>
              <a:rPr lang="nb-NO" sz="1300" dirty="0" smtClean="0"/>
              <a:t> by </a:t>
            </a:r>
            <a:r>
              <a:rPr lang="nb-NO" sz="1300" dirty="0" err="1" smtClean="0"/>
              <a:t>ownership</a:t>
            </a:r>
            <a:r>
              <a:rPr lang="nb-NO" sz="1300" dirty="0" smtClean="0"/>
              <a:t>, by </a:t>
            </a:r>
            <a:r>
              <a:rPr lang="nb-NO" sz="1300" dirty="0" err="1" smtClean="0"/>
              <a:t>control</a:t>
            </a:r>
            <a:r>
              <a:rPr lang="nb-NO" sz="1300" dirty="0" smtClean="0"/>
              <a:t> </a:t>
            </a:r>
            <a:r>
              <a:rPr lang="nb-NO" sz="1300" dirty="0" err="1" smtClean="0"/>
              <a:t>using</a:t>
            </a:r>
            <a:r>
              <a:rPr lang="nb-NO" sz="1300" dirty="0" smtClean="0"/>
              <a:t> </a:t>
            </a:r>
            <a:r>
              <a:rPr lang="nb-NO" sz="1300" dirty="0" err="1" smtClean="0"/>
              <a:t>method</a:t>
            </a:r>
            <a:r>
              <a:rPr lang="nb-NO" sz="1300" dirty="0" smtClean="0"/>
              <a:t> A, B or C</a:t>
            </a:r>
          </a:p>
          <a:p>
            <a:pPr lvl="1"/>
            <a:endParaRPr lang="nb-NO" sz="1400" dirty="0"/>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3784896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6-9-PPT-mal-Buypass">
  <a:themeElements>
    <a:clrScheme name="Custom 8">
      <a:dk1>
        <a:srgbClr val="333333"/>
      </a:dk1>
      <a:lt1>
        <a:sysClr val="window" lastClr="FFFFFF"/>
      </a:lt1>
      <a:dk2>
        <a:srgbClr val="005173"/>
      </a:dk2>
      <a:lt2>
        <a:srgbClr val="FFFFFF"/>
      </a:lt2>
      <a:accent1>
        <a:srgbClr val="4E7C9C"/>
      </a:accent1>
      <a:accent2>
        <a:srgbClr val="EF472F"/>
      </a:accent2>
      <a:accent3>
        <a:srgbClr val="A2B9CE"/>
      </a:accent3>
      <a:accent4>
        <a:srgbClr val="78A22F"/>
      </a:accent4>
      <a:accent5>
        <a:srgbClr val="FDB825"/>
      </a:accent5>
      <a:accent6>
        <a:srgbClr val="D7E0EA"/>
      </a:accent6>
      <a:hlink>
        <a:srgbClr val="EF472F"/>
      </a:hlink>
      <a:folHlink>
        <a:srgbClr val="4E7C9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2" id="{0BE956DA-DE55-4FEB-82F1-261957A0AFFD}" vid="{8B8AAC4E-DE28-4F4F-B72A-15AC84C51D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16-9-PPT-mal-Buypass</Template>
  <TotalTime>7045</TotalTime>
  <Words>665</Words>
  <Application>Microsoft Office PowerPoint</Application>
  <PresentationFormat>On-screen Show (16:9)</PresentationFormat>
  <Paragraphs>74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16-9-PPT-mal-Buypass</vt:lpstr>
      <vt:lpstr>The role of Identity in TLS certificates</vt:lpstr>
      <vt:lpstr>Summary from Ryan S – nov 2015</vt:lpstr>
      <vt:lpstr>Who should be represented in the ”O” field?</vt:lpstr>
      <vt:lpstr>Summary from Phenix</vt:lpstr>
      <vt:lpstr>Summary from Phenix – and VWG</vt:lpstr>
      <vt:lpstr>Who should be in the O-field?</vt:lpstr>
      <vt:lpstr>Next steps</vt:lpstr>
      <vt:lpstr>Slide 8</vt:lpstr>
    </vt:vector>
  </TitlesOfParts>
  <Company>Buypass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Tittel på presenrasjon</dc:title>
  <dc:creator>Mads Henriksveen</dc:creator>
  <cp:lastModifiedBy>Mads Henriksveen</cp:lastModifiedBy>
  <cp:revision>111</cp:revision>
  <dcterms:created xsi:type="dcterms:W3CDTF">2015-09-05T05:47:35Z</dcterms:created>
  <dcterms:modified xsi:type="dcterms:W3CDTF">2016-05-26T07:15:16Z</dcterms:modified>
</cp:coreProperties>
</file>