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107" d="100"/>
          <a:sy n="107" d="100"/>
        </p:scale>
        <p:origin x="468" y="-20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11/15/2019 11:59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6008</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2019-11-15T17:12:04Z</dcterms:modified>
</cp:coreProperties>
</file>