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9216" autoAdjust="0"/>
  </p:normalViewPr>
  <p:slideViewPr>
    <p:cSldViewPr snapToGrid="0">
      <p:cViewPr varScale="1">
        <p:scale>
          <a:sx n="83" d="100"/>
          <a:sy n="83" d="100"/>
        </p:scale>
        <p:origin x="633" y="51"/>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9.</a:t>
            </a:r>
            <a:r>
              <a:rPr lang="en-US" b="0" dirty="0">
                <a:solidFill>
                  <a:srgbClr val="D4D4D4"/>
                </a:solidFill>
                <a:effectLst/>
                <a:latin typeface="Consolas" panose="020B0609020204030204" pitchFamily="49" charset="0"/>
              </a:rPr>
              <a:t> Do we need to tell all our vendors that we're changing databases, so their integrations work?</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10.</a:t>
            </a:r>
            <a:r>
              <a:rPr lang="en-US" b="0" dirty="0">
                <a:solidFill>
                  <a:srgbClr val="D4D4D4"/>
                </a:solidFill>
                <a:effectLst/>
                <a:latin typeface="Consolas" panose="020B0609020204030204" pitchFamily="49" charset="0"/>
              </a:rPr>
              <a:t> What will happen with Power BI?</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SQL Server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AlwaysOn Availability Groups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SQL Server 2017 Enterprise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have decided to host SQL Server 2017 on-premises for the Oracle OLTP replacement, with a possible move to Azure in the future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included:</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SQL Server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SQL Server 2017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Stretch Database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AlwaysOn Availability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Data Migration Assistant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SQL Server?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SQL Server destination database. Map Oracle schemas to SQL Server schemas. Then you can load the Oracle schemas into the SQL Server schemas. Prior to synchronizing the objects into the SQL Server database, the SSMA for Oracle assemblies must be marked as trusted assemblies, so the synchronization can complete successfully. Once that is completed, synchronize all the objects. Lastly, you can move all the data into SQL Server.</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varchar field in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SQL Server 2017</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upgrading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7/10/2020 8:09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SQL Server</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Microsoft SQL Server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PostgreSQL on-premises, PostgreSQL in an Azure VM, or Azure Database for PostgreSQL. </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PostgreSQL</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PostgreSQL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PostgreSQL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Do we need to upgrade to on-premises PostgreSQL first or go can we go straight to Azure?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D4D4D4"/>
                </a:solidFill>
                <a:effectLst/>
                <a:latin typeface="Consolas" panose="020B0609020204030204" pitchFamily="49" charset="0"/>
              </a:rPr>
              <a:t> Do we need to rewrite all our applications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Do we need to rewrite all our reports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4.</a:t>
            </a:r>
            <a:r>
              <a:rPr lang="en-US" b="0" dirty="0">
                <a:solidFill>
                  <a:srgbClr val="D4D4D4"/>
                </a:solidFill>
                <a:effectLst/>
                <a:latin typeface="Consolas" panose="020B0609020204030204" pitchFamily="49" charset="0"/>
              </a:rPr>
              <a:t> Will our security migrate over from Oracle to Azure Database for PostgreSQL? How do we handle security in the new database?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Do we need to invest in a JSON storage system for the JSON data we're storing from our vendor's web service?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Do we need to invest in a JSON storage system for the JSON data we're storing from our vendor's web service?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6.</a:t>
            </a:r>
            <a:r>
              <a:rPr lang="en-US" b="0" dirty="0">
                <a:solidFill>
                  <a:srgbClr val="D4D4D4"/>
                </a:solidFill>
                <a:effectLst/>
                <a:latin typeface="Consolas" panose="020B0609020204030204" pitchFamily="49" charset="0"/>
              </a:rPr>
              <a:t> What will we do if our audit logs fill up again? Will Azure Database for PostgreSQL crash the same way Oracle did?</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7.</a:t>
            </a:r>
            <a:r>
              <a:rPr lang="en-US" b="0" dirty="0">
                <a:solidFill>
                  <a:srgbClr val="D4D4D4"/>
                </a:solidFill>
                <a:effectLst/>
                <a:latin typeface="Consolas" panose="020B0609020204030204" pitchFamily="49" charset="0"/>
              </a:rPr>
              <a:t> If we take advantage of new features, will our license costs keep ratcheting up and up? Will we have a dependable way of budgeting for this project?</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8.</a:t>
            </a:r>
            <a:r>
              <a:rPr lang="en-US" b="0" dirty="0">
                <a:solidFill>
                  <a:srgbClr val="D4D4D4"/>
                </a:solidFill>
                <a:effectLst/>
                <a:latin typeface="Consolas" panose="020B0609020204030204" pitchFamily="49" charset="0"/>
              </a:rPr>
              <a:t> Are there any Oracle features required by WWI for which Azure Database for PostgreSQL has no equivalent?</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dirty="0"/>
              <a:t>Data platform upgrade and migration – Oracle to PostgreSQL</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4188"/>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pPr marL="0" indent="0">
              <a:buNone/>
            </a:pPr>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3621260"/>
            <a:ext cx="2840982" cy="2194750"/>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5170E7AA-7FB4-49B0-8E9E-3B14D7F23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06" y="1002379"/>
            <a:ext cx="8781316" cy="564158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693432FF-A4A7-43E7-8293-4412588E5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441" y="1124802"/>
            <a:ext cx="10196423" cy="5214965"/>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C2D2F0-8DBB-4BFB-9356-6C09B3DE4D8E}"/>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a:p>
            <a:pPr marL="0" indent="0">
              <a:buNone/>
            </a:pPr>
            <a:r>
              <a:rPr lang="en-US" sz="3600" dirty="0">
                <a:solidFill>
                  <a:schemeClr val="tx1"/>
                </a:solidFill>
                <a:latin typeface="+mj-lt"/>
              </a:rPr>
              <a:t>(on-premises)</a:t>
            </a:r>
          </a:p>
        </p:txBody>
      </p:sp>
      <p:pic>
        <p:nvPicPr>
          <p:cNvPr id="4" name="Picture 3" descr="Database migration&#10;&#10;An arrow labeled SSMA for Oracle points from an Oracle database icon to a SQL Server 2017 Enterprise icon.">
            <a:extLst>
              <a:ext uri="{FF2B5EF4-FFF2-40B4-BE49-F238E27FC236}">
                <a16:creationId xmlns:a16="http://schemas.microsoft.com/office/drawing/2014/main" id="{0F371F2A-F8BF-4D85-978B-DDA622BCF6EC}"/>
              </a:ext>
            </a:extLst>
          </p:cNvPr>
          <p:cNvPicPr>
            <a:picLocks noChangeAspect="1"/>
          </p:cNvPicPr>
          <p:nvPr/>
        </p:nvPicPr>
        <p:blipFill>
          <a:blip r:embed="rId3"/>
          <a:stretch>
            <a:fillRect/>
          </a:stretch>
        </p:blipFill>
        <p:spPr>
          <a:xfrm>
            <a:off x="1071846" y="2842914"/>
            <a:ext cx="10048306" cy="3803470"/>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SQL Server 2017</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PostgreSQL. You evaluate the dependent applications and reports that need to be updated and come up with a migration plan. Also, you review ways to help the customer take advantage of new PostgreSQL features to improve performance and resiliency, as well as explore ways to migrate from an old version of PostgreSQL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7" name="Picture 16" descr="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5" name="Picture 14" descr="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PostgreSQL. </a:t>
            </a:r>
          </a:p>
          <a:p>
            <a:pPr marL="0" indent="0">
              <a:buNone/>
            </a:pPr>
            <a:endParaRPr lang="en-US" sz="3600" dirty="0">
              <a:solidFill>
                <a:schemeClr val="tx1"/>
              </a:solidFill>
            </a:endParaRPr>
          </a:p>
        </p:txBody>
      </p:sp>
      <p:pic>
        <p:nvPicPr>
          <p:cNvPr id="5" name="Picture 4">
            <a:extLst>
              <a:ext uri="{FF2B5EF4-FFF2-40B4-BE49-F238E27FC236}">
                <a16:creationId xmlns:a16="http://schemas.microsoft.com/office/drawing/2014/main" id="{FCA0F8C4-3262-4990-A1C6-28D99301D6D9}"/>
              </a:ext>
            </a:extLst>
          </p:cNvPr>
          <p:cNvPicPr>
            <a:picLocks noChangeAspect="1"/>
          </p:cNvPicPr>
          <p:nvPr/>
        </p:nvPicPr>
        <p:blipFill rotWithShape="1">
          <a:blip r:embed="rId3"/>
          <a:srcRect b="13240"/>
          <a:stretch/>
        </p:blipFill>
        <p:spPr>
          <a:xfrm>
            <a:off x="9031068" y="1376744"/>
            <a:ext cx="2493823" cy="3854401"/>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2214961" y="4489541"/>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907" y="2216790"/>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4946903" y="4502988"/>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810" y="2238931"/>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7667979" y="4502988"/>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018" y="2216790"/>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PostgreSQL </a:t>
            </a:r>
          </a:p>
          <a:p>
            <a:r>
              <a:rPr lang="en-US" sz="3600" dirty="0"/>
              <a:t>Understand PostgreSQL migration impact on existing apps and services</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PostgreSQL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PostgreSQL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PostgreSQL crash if audit logs fill up?</a:t>
            </a:r>
          </a:p>
          <a:p>
            <a:endParaRPr lang="en-US" sz="3600" dirty="0">
              <a:solidFill>
                <a:schemeClr val="tx1"/>
              </a:solidFill>
            </a:endParaRPr>
          </a:p>
          <a:p>
            <a:r>
              <a:rPr lang="en-US" sz="3600" dirty="0">
                <a:solidFill>
                  <a:schemeClr val="tx1"/>
                </a:solidFill>
              </a:rPr>
              <a:t>How can we control costs using PostgreSQL?</a:t>
            </a:r>
          </a:p>
          <a:p>
            <a:endParaRPr lang="en-US" sz="3600" dirty="0">
              <a:solidFill>
                <a:schemeClr val="tx1"/>
              </a:solidFill>
            </a:endParaRPr>
          </a:p>
          <a:p>
            <a:r>
              <a:rPr lang="en-US" sz="3600" dirty="0">
                <a:solidFill>
                  <a:schemeClr val="tx1"/>
                </a:solidFill>
              </a:rPr>
              <a:t>Are there any features of Oracle that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5765</Words>
  <Application>Microsoft Office PowerPoint</Application>
  <PresentationFormat>Widescreen</PresentationFormat>
  <Paragraphs>479</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Data platform upgrade and migration – Oracle to PostgreSQL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2020-07-10T18:29:35Z</dcterms:modified>
</cp:coreProperties>
</file>