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74164" autoAdjust="0"/>
  </p:normalViewPr>
  <p:slideViewPr>
    <p:cSldViewPr snapToGrid="0">
      <p:cViewPr varScale="1">
        <p:scale>
          <a:sx n="107" d="100"/>
          <a:sy n="107" d="100"/>
        </p:scale>
        <p:origin x="216"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6/28/2018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6" name="Picture 5" descr="An arrow labeled SSMA 7.6 points from an Oracle database icon to a SQL Server 2017 Enterprise icon." title="Database migration">
            <a:extLst>
              <a:ext uri="{FF2B5EF4-FFF2-40B4-BE49-F238E27FC236}">
                <a16:creationId xmlns:a16="http://schemas.microsoft.com/office/drawing/2014/main" id="{AA43FC61-108E-4A06-989E-C92D062D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91" y="2878812"/>
            <a:ext cx="8224217" cy="3115326"/>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design a proof of concept (POC) for conducting a site analysis for a customer to compare cost, performance, and level of effort required to migrate from Oracle to SQL Server. You will evaluate the dependent applications and reports that will need to be updated, and come up with a migration plan. In addition, you will look at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9" name="Picture 18" descr="Reports icon" title="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7" name="Picture 16" descr="SQL Data Warehouse icon" title="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pic>
        <p:nvPicPr>
          <p:cNvPr id="15" name="Picture 14" descr="Data Migration Assistant icon" title="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300" dirty="0">
                <a:solidFill>
                  <a:schemeClr val="tx1"/>
                </a:solidFill>
              </a:rPr>
              <a:t>Do apps and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SSAS, SQL Agent Jobs, and security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76064"/>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and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5214</Words>
  <Application>Microsoft Office PowerPoint</Application>
  <PresentationFormat>Widescreen</PresentationFormat>
  <Paragraphs>495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 </vt:lpstr>
      <vt:lpstr>Customer needs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2018-06-28T15:13:25Z</dcterms:modified>
</cp:coreProperties>
</file>