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81" d="100"/>
          <a:sy n="81" d="100"/>
        </p:scale>
        <p:origin x="156"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10/24/2018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878812"/>
            <a:ext cx="8224217" cy="3115326"/>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design a proof of concept (POC) for conducting a site analysis for a customer to compare cost, performance, and level of effort required to migrate from Oracle to SQL Server. You will evaluate the dependent applications and reports that will need to be updated, and come up with a migration plan. In addition, you will look at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5244</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2018-10-24T22:37:21Z</dcterms:modified>
</cp:coreProperties>
</file>