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65" d="100"/>
          <a:sy n="65" d="100"/>
        </p:scale>
        <p:origin x="96" y="49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8/6/2020 2:43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2020-08-06T21:44:13Z</dcterms:modified>
</cp:coreProperties>
</file>