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83" d="100"/>
          <a:sy n="83" d="100"/>
        </p:scale>
        <p:origin x="633" y="51"/>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7/23/2020 8:19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500" b="0" dirty="0">
                <a:solidFill>
                  <a:srgbClr val="D4D4D4"/>
                </a:solidFill>
                <a:effectLst/>
                <a:latin typeface="Consolas" panose="020B0609020204030204" pitchFamily="49" charset="0"/>
              </a:rPr>
              <a:t>Migrating Oracle to </a:t>
            </a:r>
            <a:r>
              <a:rPr lang="en-US" sz="4500" b="0">
                <a:solidFill>
                  <a:srgbClr val="D4D4D4"/>
                </a:solidFill>
                <a:effectLst/>
                <a:latin typeface="Consolas" panose="020B0609020204030204" pitchFamily="49" charset="0"/>
              </a:rPr>
              <a:t>Azure SQL and </a:t>
            </a:r>
            <a:r>
              <a:rPr lang="en-US" sz="4500" b="0" dirty="0">
                <a:solidFill>
                  <a:srgbClr val="D4D4D4"/>
                </a:solidFill>
                <a:effectLst/>
                <a:latin typeface="Consolas" panose="020B0609020204030204" pitchFamily="49" charset="0"/>
              </a:rPr>
              <a:t>PostgreSQL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SQL Server. You evaluate the dependent applications and reports that need to be updated and come up with a migration plan. Also, you review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6003</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 and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2020-07-24T03:20:36Z</dcterms:modified>
</cp:coreProperties>
</file>