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9216" autoAdjust="0"/>
  </p:normalViewPr>
  <p:slideViewPr>
    <p:cSldViewPr snapToGrid="0">
      <p:cViewPr varScale="1">
        <p:scale>
          <a:sx n="75" d="100"/>
          <a:sy n="75" d="100"/>
        </p:scale>
        <p:origin x="276" y="45"/>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SQL Server 2017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SQL Server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AlwaysOn Availability Groups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SQL Server 2017 Enterprise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have decided to host SQL Server 2017 on-premises for the Oracle OLTP replacement, with a possible move to Azure in the future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included:</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SQL Server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SQL Server 2017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Stretch Database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AlwaysOn Availability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Data Migration Assistant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SQL Server?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SQL Server destination database. Map Oracle schemas to SQL Server schemas. Then you can load the Oracle schemas into the SQL Server schemas. Prior to synchronizing the objects into the SQL Server database, the SSMA for Oracle assemblies must be marked as trusted assemblies, so the synchronization can complete successfully. Once that is completed, synchronize all the objects. Lastly, you can move all the data into SQL Server.</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varchar field in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SQL Server 2017</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upgrading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6/20/2020 10:25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SQL Server</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Microsoft SQL Server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2017 on-premises, SQL Server 2017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SQL Server 2017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of our applications for SQL Server?</a:t>
            </a:r>
          </a:p>
          <a:p>
            <a:pPr marL="171450" indent="-171450">
              <a:buFont typeface="Arial" panose="020B0604020202020204" pitchFamily="34" charset="0"/>
              <a:buChar char="•"/>
            </a:pPr>
            <a:r>
              <a:rPr lang="en-US" dirty="0"/>
              <a:t>Do we need to rewrite all of our reports for SQL Server? </a:t>
            </a:r>
          </a:p>
          <a:p>
            <a:pPr marL="171450" indent="-171450">
              <a:buFont typeface="Arial" panose="020B0604020202020204" pitchFamily="34" charset="0"/>
              <a:buChar char="•"/>
            </a:pPr>
            <a:r>
              <a:rPr lang="en-US" dirty="0"/>
              <a:t>Will our security migrate over from Oracle to SQL Server?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dirty="0"/>
              <a:t>Data platform upgrade and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fontScale="850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SQL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solution diagram is divided in to Microsoft Azure, and On Premises. Microsoft Azure includes SQL Server 2017 in a VM as an Always On Secondary, and Azure SQL Data Warehouse for a stretch table. On Premise includes the following elements: API App for vendor connections; Web App for Internet Sales Transactions; ASP.NET Core App for inventory management; SQL Server 2017 OLTP for Always On and JSON store; SSRS 2017 for Reporting of OLTP, Data Warehouse, and Cubes; SSIS 2017 for a Data Warehouse Load; Excel for reporting; SQL Server 2017 Enterprise for a Data Warehouse; and SSAS 2017 for a Data Warehouse. " title="Preferred solution diagram">
            <a:extLst>
              <a:ext uri="{FF2B5EF4-FFF2-40B4-BE49-F238E27FC236}">
                <a16:creationId xmlns:a16="http://schemas.microsoft.com/office/drawing/2014/main" id="{AA575635-8D6F-4258-BD7A-0E428B2D346D}"/>
              </a:ext>
            </a:extLst>
          </p:cNvPr>
          <p:cNvPicPr>
            <a:picLocks noChangeAspect="1"/>
          </p:cNvPicPr>
          <p:nvPr/>
        </p:nvPicPr>
        <p:blipFill>
          <a:blip r:embed="rId3"/>
          <a:stretch>
            <a:fillRect/>
          </a:stretch>
        </p:blipFill>
        <p:spPr>
          <a:xfrm>
            <a:off x="1372882" y="1189176"/>
            <a:ext cx="9446236" cy="551103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C2D2F0-8DBB-4BFB-9356-6C09B3DE4D8E}"/>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a:p>
            <a:pPr marL="0" indent="0">
              <a:buNone/>
            </a:pPr>
            <a:r>
              <a:rPr lang="en-US" sz="3600" dirty="0">
                <a:solidFill>
                  <a:schemeClr val="tx1"/>
                </a:solidFill>
                <a:latin typeface="+mj-lt"/>
              </a:rPr>
              <a:t>(on-premises)</a:t>
            </a:r>
          </a:p>
        </p:txBody>
      </p:sp>
      <p:pic>
        <p:nvPicPr>
          <p:cNvPr id="4" name="Picture 3" descr="Database migration&#10;&#10;An arrow labeled SSMA for Oracle points from an Oracle database icon to a SQL Server 2017 Enterprise icon.">
            <a:extLst>
              <a:ext uri="{FF2B5EF4-FFF2-40B4-BE49-F238E27FC236}">
                <a16:creationId xmlns:a16="http://schemas.microsoft.com/office/drawing/2014/main" id="{0F371F2A-F8BF-4D85-978B-DDA622BCF6EC}"/>
              </a:ext>
            </a:extLst>
          </p:cNvPr>
          <p:cNvPicPr>
            <a:picLocks noChangeAspect="1"/>
          </p:cNvPicPr>
          <p:nvPr/>
        </p:nvPicPr>
        <p:blipFill>
          <a:blip r:embed="rId3"/>
          <a:stretch>
            <a:fillRect/>
          </a:stretch>
        </p:blipFill>
        <p:spPr>
          <a:xfrm>
            <a:off x="1071846" y="2842914"/>
            <a:ext cx="10048306" cy="3803470"/>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SQL Server 2017</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SQL Server. You evaluate the dependent applications and reports that need to be updated and come up with a migration plan. Also, you review ways to help the customer take advantage of new SQL Server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7" name="Picture 16" descr="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5" name="Picture 14" descr="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SQL Server</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2017</a:t>
            </a:r>
          </a:p>
          <a:p>
            <a:endParaRPr lang="en-US" sz="3600" dirty="0"/>
          </a:p>
          <a:p>
            <a:r>
              <a:rPr lang="en-US" sz="3600" dirty="0"/>
              <a:t>Understand SQL Server migration impact on existing apps and services</a:t>
            </a:r>
          </a:p>
          <a:p>
            <a:endParaRPr lang="en-US" sz="3600" dirty="0"/>
          </a:p>
          <a:p>
            <a:r>
              <a:rPr lang="en-US" sz="3600" dirty="0"/>
              <a:t>Upgrade data warehouse to SQL Server 2017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Azure 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6001</Words>
  <Application>Microsoft Office PowerPoint</Application>
  <PresentationFormat>Widescreen</PresentationFormat>
  <Paragraphs>505</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Data platform upgrade and migration</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2020-06-20T14:26:22Z</dcterms:modified>
</cp:coreProperties>
</file>