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9216" autoAdjust="0"/>
  </p:normalViewPr>
  <p:slideViewPr>
    <p:cSldViewPr snapToGrid="0">
      <p:cViewPr varScale="1">
        <p:scale>
          <a:sx n="64" d="100"/>
          <a:sy n="64" d="100"/>
        </p:scale>
        <p:origin x="57" y="291"/>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SQL Server 2017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World Wide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6/15/2020 5:43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World Wide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2017 on-premises, SQL Server 2017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SQL Server 2017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of our applications for SQL Server?</a:t>
            </a:r>
          </a:p>
          <a:p>
            <a:pPr marL="171450" indent="-171450">
              <a:buFont typeface="Arial" panose="020B0604020202020204" pitchFamily="34" charset="0"/>
              <a:buChar char="•"/>
            </a:pPr>
            <a:r>
              <a:rPr lang="en-US" dirty="0"/>
              <a:t>Do we need to rewrite all of our reports for SQL Server? </a:t>
            </a:r>
          </a:p>
          <a:p>
            <a:pPr marL="171450" indent="-171450">
              <a:buFont typeface="Arial" panose="020B0604020202020204" pitchFamily="34" charset="0"/>
              <a:buChar char="•"/>
            </a:pPr>
            <a:r>
              <a:rPr lang="en-US" dirty="0"/>
              <a:t>Will our security migrate over from Oracle to SQL Server?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dirty="0"/>
              <a:t>Data platform upgrade and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fontScale="850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SQL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World Wide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solution diagram is divided in to Microsoft Azure, and On Premises. Microsoft Azure includes SQL Server 2017 in a VM as an Always On Secondary, and Azure SQL Data Warehouse for a stretch table. On Premise includes the following elements: API App for vendor connections; Web App for Internet Sales Transactions; ASP.NET Core App for inventory management; SQL Server 2017 OLTP for Always On and JSON store; SSRS 2017 for Reporting of OLTP, Data Warehouse, and Cubes; SSIS 2017 for a Data Warehouse Load; Excel for reporting; SQL Server 2017 Enterprise for a Data Warehouse; and SSAS 2017 for a Data Warehouse. " title="Preferred solution diagram">
            <a:extLst>
              <a:ext uri="{FF2B5EF4-FFF2-40B4-BE49-F238E27FC236}">
                <a16:creationId xmlns:a16="http://schemas.microsoft.com/office/drawing/2014/main" id="{AA575635-8D6F-4258-BD7A-0E428B2D346D}"/>
              </a:ext>
            </a:extLst>
          </p:cNvPr>
          <p:cNvPicPr>
            <a:picLocks noChangeAspect="1"/>
          </p:cNvPicPr>
          <p:nvPr/>
        </p:nvPicPr>
        <p:blipFill>
          <a:blip r:embed="rId3"/>
          <a:stretch>
            <a:fillRect/>
          </a:stretch>
        </p:blipFill>
        <p:spPr>
          <a:xfrm>
            <a:off x="1372882" y="1189176"/>
            <a:ext cx="9446236" cy="551103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C2D2F0-8DBB-4BFB-9356-6C09B3DE4D8E}"/>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a:p>
            <a:pPr marL="0" indent="0">
              <a:buNone/>
            </a:pPr>
            <a:r>
              <a:rPr lang="en-US" sz="3600" dirty="0">
                <a:solidFill>
                  <a:schemeClr val="tx1"/>
                </a:solidFill>
                <a:latin typeface="+mj-lt"/>
              </a:rPr>
              <a:t>(on-premises)</a:t>
            </a:r>
          </a:p>
        </p:txBody>
      </p:sp>
      <p:pic>
        <p:nvPicPr>
          <p:cNvPr id="4" name="Picture 3" descr="Database migration&#10;&#10;An arrow labeled SSMA for Oracle points from an Oracle database icon to a SQL Server 2017 Enterprise icon.">
            <a:extLst>
              <a:ext uri="{FF2B5EF4-FFF2-40B4-BE49-F238E27FC236}">
                <a16:creationId xmlns:a16="http://schemas.microsoft.com/office/drawing/2014/main" id="{0F371F2A-F8BF-4D85-978B-DDA622BCF6EC}"/>
              </a:ext>
            </a:extLst>
          </p:cNvPr>
          <p:cNvPicPr>
            <a:picLocks noChangeAspect="1"/>
          </p:cNvPicPr>
          <p:nvPr/>
        </p:nvPicPr>
        <p:blipFill>
          <a:blip r:embed="rId3"/>
          <a:stretch>
            <a:fillRect/>
          </a:stretch>
        </p:blipFill>
        <p:spPr>
          <a:xfrm>
            <a:off x="1071846" y="2842914"/>
            <a:ext cx="10048306" cy="3803470"/>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SQL Server. You evaluate the dependent applications and reports that need to be updated and come up with a migration plan. Also, you review ways to help the customer take advantage of new SQL Server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7" name="Picture 16" descr="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5" name="Picture 14" descr="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World Wide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World Wide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SQL Server</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2017</a:t>
            </a:r>
          </a:p>
          <a:p>
            <a:endParaRPr lang="en-US" sz="3600" dirty="0"/>
          </a:p>
          <a:p>
            <a:r>
              <a:rPr lang="en-US" sz="3600" dirty="0"/>
              <a:t>Understand SQL Server migration impact on existing apps and services</a:t>
            </a:r>
          </a:p>
          <a:p>
            <a:endParaRPr lang="en-US" sz="3600" dirty="0"/>
          </a:p>
          <a:p>
            <a:r>
              <a:rPr lang="en-US" sz="3600" dirty="0"/>
              <a:t>Upgrade data warehouse to SQL Server 2017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Azure 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6001</Words>
  <Application>Microsoft Office PowerPoint</Application>
  <PresentationFormat>Widescreen</PresentationFormat>
  <Paragraphs>505</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Data platform upgrade and migration</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2020-06-15T21:44:05Z</dcterms:modified>
</cp:coreProperties>
</file>