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627a9221e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627a9221e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b6e3466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b6e3466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b6e3466e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b6e3466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b6e3466e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b6e3466e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69ea3d51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69ea3d51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77fda09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77fda09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77fda091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77fda091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b6e3466e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b6e3466e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ecs.fullerton.edu/~cs332s32/index.ph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Rental Presentation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939"/>
              <a:t>Jason</a:t>
            </a:r>
            <a:r>
              <a:rPr lang="en" sz="939"/>
              <a:t> Tran</a:t>
            </a:r>
            <a:endParaRPr sz="939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939"/>
              <a:t>Benjamin Yang</a:t>
            </a:r>
            <a:endParaRPr sz="939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939"/>
              <a:t>Ethan Luu</a:t>
            </a:r>
            <a:endParaRPr sz="939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Main Objective: Allow users of our website to register a profile, retrieve information about cars available for rent, as well as grant them the option to rent them at hourly rates.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Requirements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system shall provide an interface to look through a catalog of available cars to rent.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system shall display information about the cars as well as the hourly rates to rent them.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system shall allow the user to register their profile on the website by inputting their information and make rentals based on an hourly rate.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Requirements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Entities: User, Car, Transaction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Users must have a unique identification number, name, email, password, username, phone number, time registered, and address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Cars  must have their own unique identification number, make, model, year of that model, color, and price of their hourly rates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Transactions must include both car and user IDs as well as the ID number of that transaction, the time the car was rented and the rate chosen.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649950" y="658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2517400" y="2417850"/>
            <a:ext cx="45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1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3283575" y="2417850"/>
            <a:ext cx="45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N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5642550" y="2380250"/>
            <a:ext cx="45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1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4979475" y="2380250"/>
            <a:ext cx="45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N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00" y="1415750"/>
            <a:ext cx="8839204" cy="30730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7"/>
          <p:cNvCxnSpPr/>
          <p:nvPr/>
        </p:nvCxnSpPr>
        <p:spPr>
          <a:xfrm>
            <a:off x="3224400" y="2703825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7"/>
          <p:cNvCxnSpPr/>
          <p:nvPr/>
        </p:nvCxnSpPr>
        <p:spPr>
          <a:xfrm rot="10800000">
            <a:off x="4545350" y="2696075"/>
            <a:ext cx="66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Database Diagram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925" y="1815725"/>
            <a:ext cx="8151525" cy="32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/>
          <p:nvPr/>
        </p:nvSpPr>
        <p:spPr>
          <a:xfrm>
            <a:off x="194250" y="4063525"/>
            <a:ext cx="2828100" cy="104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626100" y="20717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http://ecs.fullerton.edu/~cs332s32/index.php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925" y="1357050"/>
            <a:ext cx="8518150" cy="161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23576"/>
            <a:ext cx="8839200" cy="1255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Learned how to integrate SQL with PHP to design a website that uses a database for information storing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Learned how to use Bootstrap to enhance UX on the website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Learned how to connect variables across different pages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Learned how to code with PHP, HTML, and CSS in one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Remember the name of your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 NOT put spaces in any names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