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018"/>
          </a:xfrm>
        </p:spPr>
        <p:txBody>
          <a:bodyPr/>
          <a:lstStyle/>
          <a:p>
            <a:r>
              <a:rPr lang="en-GB" dirty="0" smtClean="0"/>
              <a:t>External Stylesheet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0492" y="1215736"/>
            <a:ext cx="9239362" cy="5032663"/>
          </a:xfrm>
        </p:spPr>
        <p:txBody>
          <a:bodyPr/>
          <a:lstStyle/>
          <a:p>
            <a:r>
              <a:rPr lang="en-IN" dirty="0"/>
              <a:t>&lt;html&gt;</a:t>
            </a:r>
          </a:p>
          <a:p>
            <a:r>
              <a:rPr lang="en-IN" dirty="0"/>
              <a:t>    &lt;head&gt;</a:t>
            </a:r>
          </a:p>
          <a:p>
            <a:r>
              <a:rPr lang="en-IN" dirty="0"/>
              <a:t>        &lt;title&gt;External Stylesheet&lt;/title&gt;</a:t>
            </a:r>
          </a:p>
          <a:p>
            <a:r>
              <a:rPr lang="en-IN" dirty="0"/>
              <a:t>        &lt;link </a:t>
            </a:r>
            <a:r>
              <a:rPr lang="en-IN" dirty="0"/>
              <a:t>rel</a:t>
            </a:r>
            <a:r>
              <a:rPr lang="en-IN" dirty="0"/>
              <a:t>="stylesheet" </a:t>
            </a:r>
            <a:r>
              <a:rPr lang="en-IN" dirty="0"/>
              <a:t>href</a:t>
            </a:r>
            <a:r>
              <a:rPr lang="en-IN" dirty="0"/>
              <a:t>="mystyle.css" &gt;</a:t>
            </a:r>
          </a:p>
          <a:p>
            <a:r>
              <a:rPr lang="en-IN" dirty="0"/>
              <a:t>    &lt;/head&gt;</a:t>
            </a:r>
          </a:p>
          <a:p>
            <a:r>
              <a:rPr lang="en-IN" dirty="0"/>
              <a:t>    &lt;body&gt;</a:t>
            </a:r>
          </a:p>
          <a:p>
            <a:r>
              <a:rPr lang="en-IN" dirty="0"/>
              <a:t>        &lt;h1&gt;External Stylesheet&lt;/h1&gt;</a:t>
            </a:r>
          </a:p>
          <a:p>
            <a:r>
              <a:rPr lang="en-IN" dirty="0"/>
              <a:t>        &lt;p&gt;Lorem ipsum </a:t>
            </a:r>
            <a:r>
              <a:rPr lang="en-IN" dirty="0"/>
              <a:t>dolor</a:t>
            </a:r>
            <a:r>
              <a:rPr lang="en-IN" dirty="0"/>
              <a:t> sit </a:t>
            </a:r>
            <a:r>
              <a:rPr lang="en-IN" dirty="0"/>
              <a:t>amet</a:t>
            </a:r>
            <a:r>
              <a:rPr lang="en-IN" dirty="0"/>
              <a:t> </a:t>
            </a:r>
            <a:r>
              <a:rPr lang="en-IN" dirty="0"/>
              <a:t>consectetur</a:t>
            </a:r>
            <a:r>
              <a:rPr lang="en-IN" dirty="0"/>
              <a:t> </a:t>
            </a:r>
            <a:r>
              <a:rPr lang="en-IN" dirty="0"/>
              <a:t>adipisicing</a:t>
            </a:r>
            <a:r>
              <a:rPr lang="en-IN" dirty="0"/>
              <a:t> </a:t>
            </a:r>
            <a:r>
              <a:rPr lang="en-IN" dirty="0"/>
              <a:t>elit</a:t>
            </a:r>
            <a:r>
              <a:rPr lang="en-IN" dirty="0"/>
              <a:t>. </a:t>
            </a:r>
            <a:r>
              <a:rPr lang="en-IN" dirty="0"/>
              <a:t>Ducimus</a:t>
            </a:r>
            <a:r>
              <a:rPr lang="en-IN" dirty="0"/>
              <a:t>, </a:t>
            </a:r>
            <a:r>
              <a:rPr lang="en-IN" dirty="0"/>
              <a:t>perspiciatis</a:t>
            </a:r>
            <a:r>
              <a:rPr lang="en-IN" dirty="0"/>
              <a:t>!&lt;/p&gt;</a:t>
            </a:r>
          </a:p>
          <a:p>
            <a:r>
              <a:rPr lang="en-IN" dirty="0"/>
              <a:t>    &lt;/body&gt;</a:t>
            </a:r>
          </a:p>
          <a:p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54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3409"/>
          </a:xfrm>
        </p:spPr>
        <p:txBody>
          <a:bodyPr/>
          <a:lstStyle/>
          <a:p>
            <a:r>
              <a:rPr lang="en-GB" dirty="0" smtClean="0"/>
              <a:t>Font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492" y="1911926"/>
            <a:ext cx="9239362" cy="4336473"/>
          </a:xfrm>
        </p:spPr>
        <p:txBody>
          <a:bodyPr/>
          <a:lstStyle/>
          <a:p>
            <a:r>
              <a:rPr lang="en-GB" dirty="0" smtClean="0"/>
              <a:t>font-size </a:t>
            </a:r>
          </a:p>
          <a:p>
            <a:r>
              <a:rPr lang="en-GB" dirty="0" smtClean="0"/>
              <a:t>font-weight</a:t>
            </a:r>
          </a:p>
          <a:p>
            <a:r>
              <a:rPr lang="en-GB" dirty="0" smtClean="0"/>
              <a:t>font-style</a:t>
            </a:r>
          </a:p>
          <a:p>
            <a:r>
              <a:rPr lang="en-GB" dirty="0" smtClean="0"/>
              <a:t>font-family</a:t>
            </a:r>
          </a:p>
          <a:p>
            <a:r>
              <a:rPr lang="en-GB" dirty="0" smtClean="0"/>
              <a:t>font-variant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7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 And </a:t>
            </a:r>
            <a:r>
              <a:rPr lang="en-GB" dirty="0" smtClean="0"/>
              <a:t>Div</a:t>
            </a:r>
            <a:r>
              <a:rPr lang="en-GB" dirty="0" smtClean="0"/>
              <a:t> tag 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00101" y="1905000"/>
            <a:ext cx="4699550" cy="576262"/>
          </a:xfrm>
        </p:spPr>
        <p:txBody>
          <a:bodyPr/>
          <a:lstStyle/>
          <a:p>
            <a:r>
              <a:rPr lang="en-GB" dirty="0" smtClean="0"/>
              <a:t>Span Tag &lt;span&gt;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00100" y="2514600"/>
            <a:ext cx="4699551" cy="3741738"/>
          </a:xfrm>
        </p:spPr>
        <p:txBody>
          <a:bodyPr/>
          <a:lstStyle/>
          <a:p>
            <a:r>
              <a:rPr lang="en-GB" dirty="0" smtClean="0"/>
              <a:t>It is an inline html element</a:t>
            </a:r>
          </a:p>
          <a:p>
            <a:r>
              <a:rPr lang="en-GB" dirty="0" smtClean="0"/>
              <a:t>It is used to group inline elements and apply styles to them</a:t>
            </a:r>
          </a:p>
          <a:p>
            <a:r>
              <a:rPr lang="en-GB" dirty="0" smtClean="0"/>
              <a:t>Syntax: </a:t>
            </a:r>
          </a:p>
          <a:p>
            <a:pPr lvl="1"/>
            <a:r>
              <a:rPr lang="en-IN" dirty="0" smtClean="0"/>
              <a:t>&lt;</a:t>
            </a:r>
            <a:r>
              <a:rPr lang="en-IN" dirty="0"/>
              <a:t>span&gt;Some inline content&lt;/span</a:t>
            </a:r>
            <a:r>
              <a:rPr lang="en-IN" dirty="0" smtClean="0"/>
              <a:t>&gt;</a:t>
            </a:r>
          </a:p>
          <a:p>
            <a:r>
              <a:rPr lang="en-GB" dirty="0" smtClean="0"/>
              <a:t>Common use cases</a:t>
            </a:r>
          </a:p>
          <a:p>
            <a:pPr lvl="1"/>
            <a:r>
              <a:rPr lang="en-GB" dirty="0" smtClean="0"/>
              <a:t>Applying style to specific text</a:t>
            </a:r>
          </a:p>
          <a:p>
            <a:pPr lvl="1"/>
            <a:r>
              <a:rPr lang="en-GB" dirty="0" smtClean="0"/>
              <a:t>Grouping inline elements</a:t>
            </a:r>
          </a:p>
          <a:p>
            <a:pPr lvl="1"/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953956" y="1918855"/>
            <a:ext cx="4699551" cy="576262"/>
          </a:xfrm>
        </p:spPr>
        <p:txBody>
          <a:bodyPr/>
          <a:lstStyle/>
          <a:p>
            <a:r>
              <a:rPr lang="en-GB" dirty="0" smtClean="0"/>
              <a:t>Div</a:t>
            </a:r>
            <a:r>
              <a:rPr lang="en-GB" dirty="0" smtClean="0"/>
              <a:t> Tag &lt;div&gt;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5953956" y="2528455"/>
            <a:ext cx="4699551" cy="3741738"/>
          </a:xfrm>
        </p:spPr>
        <p:txBody>
          <a:bodyPr/>
          <a:lstStyle/>
          <a:p>
            <a:r>
              <a:rPr lang="en-GB" dirty="0" smtClean="0"/>
              <a:t>It is an block level html element</a:t>
            </a:r>
          </a:p>
          <a:p>
            <a:r>
              <a:rPr lang="en-GB" dirty="0" smtClean="0"/>
              <a:t>It is used to group together other html elements and apply styles to them</a:t>
            </a:r>
          </a:p>
          <a:p>
            <a:r>
              <a:rPr lang="en-GB" dirty="0" smtClean="0"/>
              <a:t>Syntax: </a:t>
            </a:r>
          </a:p>
          <a:p>
            <a:r>
              <a:rPr lang="en-GB" dirty="0"/>
              <a:t>&lt;div&gt;Some Block level content&lt;/div&gt;</a:t>
            </a:r>
          </a:p>
          <a:p>
            <a:r>
              <a:rPr lang="en-GB" dirty="0"/>
              <a:t>Common use </a:t>
            </a:r>
            <a:r>
              <a:rPr lang="en-GB" dirty="0" smtClean="0"/>
              <a:t>cases</a:t>
            </a:r>
          </a:p>
          <a:p>
            <a:pPr lvl="1"/>
            <a:r>
              <a:rPr lang="en-GB" dirty="0" smtClean="0"/>
              <a:t>Create sections or containers on </a:t>
            </a:r>
            <a:r>
              <a:rPr lang="en-GB" smtClean="0"/>
              <a:t>a web-page</a:t>
            </a:r>
            <a:endParaRPr lang="en-GB" dirty="0"/>
          </a:p>
          <a:p>
            <a:pPr lvl="1"/>
            <a:r>
              <a:rPr lang="en-GB" dirty="0"/>
              <a:t>Applying style </a:t>
            </a:r>
            <a:r>
              <a:rPr lang="en-GB" dirty="0" smtClean="0"/>
              <a:t>to those sections or containers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291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112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External Stylesheet</vt:lpstr>
      <vt:lpstr>Font Properties</vt:lpstr>
      <vt:lpstr>Span And Div tag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Stylesheet</dc:title>
  <dc:creator>User 33</dc:creator>
  <cp:lastModifiedBy>User 33</cp:lastModifiedBy>
  <cp:revision>3</cp:revision>
  <dcterms:created xsi:type="dcterms:W3CDTF">2023-10-18T07:56:42Z</dcterms:created>
  <dcterms:modified xsi:type="dcterms:W3CDTF">2023-10-18T08:16:34Z</dcterms:modified>
</cp:coreProperties>
</file>