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8797-74CA-43B3-92E8-35BF6A6BE466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02F4-C27F-4DA6-A74A-808F0015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0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8797-74CA-43B3-92E8-35BF6A6BE466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02F4-C27F-4DA6-A74A-808F0015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5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8797-74CA-43B3-92E8-35BF6A6BE466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02F4-C27F-4DA6-A74A-808F0015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43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8797-74CA-43B3-92E8-35BF6A6BE466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02F4-C27F-4DA6-A74A-808F001545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69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8797-74CA-43B3-92E8-35BF6A6BE466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02F4-C27F-4DA6-A74A-808F0015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51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8797-74CA-43B3-92E8-35BF6A6BE466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02F4-C27F-4DA6-A74A-808F0015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2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8797-74CA-43B3-92E8-35BF6A6BE466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02F4-C27F-4DA6-A74A-808F0015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74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8797-74CA-43B3-92E8-35BF6A6BE466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02F4-C27F-4DA6-A74A-808F0015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89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8797-74CA-43B3-92E8-35BF6A6BE466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02F4-C27F-4DA6-A74A-808F0015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8797-74CA-43B3-92E8-35BF6A6BE466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02F4-C27F-4DA6-A74A-808F0015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9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8797-74CA-43B3-92E8-35BF6A6BE466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02F4-C27F-4DA6-A74A-808F0015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5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8797-74CA-43B3-92E8-35BF6A6BE466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02F4-C27F-4DA6-A74A-808F0015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3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8797-74CA-43B3-92E8-35BF6A6BE466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02F4-C27F-4DA6-A74A-808F0015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7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8797-74CA-43B3-92E8-35BF6A6BE466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02F4-C27F-4DA6-A74A-808F0015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9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8797-74CA-43B3-92E8-35BF6A6BE466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02F4-C27F-4DA6-A74A-808F0015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7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8797-74CA-43B3-92E8-35BF6A6BE466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02F4-C27F-4DA6-A74A-808F0015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6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8797-74CA-43B3-92E8-35BF6A6BE466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02F4-C27F-4DA6-A74A-808F0015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4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98B8797-74CA-43B3-92E8-35BF6A6BE466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602F4-C27F-4DA6-A74A-808F0015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0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00" y="292100"/>
            <a:ext cx="118745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Embiot</a:t>
            </a:r>
            <a:r>
              <a:rPr lang="en-US" sz="4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Java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Fundamentals </a:t>
            </a: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1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 algn="ctr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Benakesh</a:t>
            </a:r>
            <a:endParaRPr lang="en-US" sz="20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Embiot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72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900" y="266700"/>
            <a:ext cx="11290300" cy="6413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Concepts: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Reserved Words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variables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err="1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2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dirty="0" err="1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2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 ) methods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arguments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coding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607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200" y="317500"/>
            <a:ext cx="11645900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500" b="1" u="sng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Identifiers</a:t>
            </a:r>
            <a:r>
              <a:rPr lang="en-US" sz="25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name in java program is called as Identifiers. Which can be used for identification purpose. It can be a method name, class name, variable name , label name.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Ex:  class Test{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main(String[]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x=10;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for defining Identifiers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Allowed characters in java identifiers are: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a-z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A-Z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0-9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Identifiers should not starts with digits  .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88Total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identifiers are case-sensitive :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total=10;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Total=20;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TOTAL=30;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limit for identifiers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can't use Reserved words as identifiers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Ex;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if=10;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2573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79400"/>
            <a:ext cx="116459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class Test{</a:t>
            </a:r>
          </a:p>
          <a:p>
            <a:pPr lvl="2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psvm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String=88;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Runnable=99;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s.o.p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(String+” ”+Runnable);</a:t>
            </a:r>
          </a:p>
          <a:p>
            <a:pPr lvl="2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lvl="2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predefined java class name and interface names we can use as identifiers. But it is not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recommended because it creates confusion and reduces readability.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valid identifiers are 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total_num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Integer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total#			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123total		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total123		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ca$h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_$_$_$			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all@hands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Java2Share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244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171" y="377371"/>
            <a:ext cx="1156788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u="sng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Reserved Words :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Reserved words represents some meanings or functionality in java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Ex: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cat,apple,dog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English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Reserved words (53)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Keywords (50)					Reserved Literals (3)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          True	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          False	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Keywords (48)              Unused Keywords (2)	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null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149600" y="2173184"/>
            <a:ext cx="2423886" cy="9931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6096677" y="2173184"/>
            <a:ext cx="2539323" cy="9931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01486" y="3598976"/>
            <a:ext cx="1756229" cy="9585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50244" y="3598976"/>
            <a:ext cx="1678213" cy="9585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449127" y="3598976"/>
            <a:ext cx="2" cy="123428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49127" y="4019890"/>
            <a:ext cx="593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449127" y="4418184"/>
            <a:ext cx="593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449127" y="4817609"/>
            <a:ext cx="593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6208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00" y="292100"/>
            <a:ext cx="118745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u="sng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Keywords</a:t>
            </a:r>
            <a:r>
              <a:rPr lang="en-US" sz="25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for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datatypes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(8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byte, short,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long, float, double,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char</a:t>
            </a:r>
          </a:p>
          <a:p>
            <a:pPr lvl="2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for flow control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(11)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if, else, switch, case, default, for, do, while, break, continue, return </a:t>
            </a:r>
            <a:endParaRPr lang="en-US" sz="20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for modifiers: (11) 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public, private, protected, static, final, abstract, synchronized, native,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strictfp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transient. volatile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Including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(12) 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for exception handling : (6) 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try, catch, finally, throw, throws, assert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related keywords : (6) 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class, interface, extends, implements, import, package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related keywords : (4) 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new,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super,  this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oid return type keyword : (1)  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63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114" y="188686"/>
            <a:ext cx="1185817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b="1" u="sng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Unused Keywords</a:t>
            </a:r>
            <a:r>
              <a:rPr lang="en-US" sz="2000" b="1" u="sng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 use </a:t>
            </a:r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keywords. If we use these 2 keywords we will get compile time error.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b="1" u="sng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5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keyword (1.5v)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Enum keyword is used to define a group of named constants.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Enum declaration can be done outside or  inside a class, but not inside method.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Every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 constant represents an </a:t>
            </a:r>
            <a:r>
              <a:rPr lang="en-US" sz="2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type enum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Every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 constant is always implicitly </a:t>
            </a:r>
            <a:r>
              <a:rPr lang="en-US" sz="2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Since it is </a:t>
            </a:r>
            <a:r>
              <a:rPr lang="en-US" sz="2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access it by using 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 Name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  enum color{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RED,GREEN,BLUE;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public class Test{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psvm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Color c1=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Color.RED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s.o.p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(c1); // RED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}	        	</a:t>
            </a:r>
          </a:p>
        </p:txBody>
      </p:sp>
    </p:spTree>
    <p:extLst>
      <p:ext uri="{BB962C8B-B14F-4D97-AF65-F5344CB8AC3E}">
        <p14:creationId xmlns:p14="http://schemas.microsoft.com/office/powerpoint/2010/main" val="243304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286" y="304800"/>
            <a:ext cx="116259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enum internally implemented by using Class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enum Color{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RED,GREEN,BLUE;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The above code is internally converted like this: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Color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public static final Color RED = new Color();</a:t>
            </a:r>
          </a:p>
          <a:p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public 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final Color </a:t>
            </a:r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= new Color();</a:t>
            </a:r>
          </a:p>
          <a:p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final Color BLUE = new Color();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53 reserved words in java contains lower case alphabetic letters.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20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229" y="246743"/>
            <a:ext cx="116114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b="1" u="sng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</a:t>
            </a:r>
            <a:r>
              <a:rPr lang="en-US" sz="3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000" b="1" u="sng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429" y="800741"/>
            <a:ext cx="114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2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</TotalTime>
  <Words>253</Words>
  <Application>Microsoft Office PowerPoint</Application>
  <PresentationFormat>Widescreen</PresentationFormat>
  <Paragraphs>129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Benakesha N</dc:creator>
  <cp:lastModifiedBy>Benakesha N</cp:lastModifiedBy>
  <cp:revision>142</cp:revision>
  <dcterms:created xsi:type="dcterms:W3CDTF">2018-08-27T08:00:18Z</dcterms:created>
  <dcterms:modified xsi:type="dcterms:W3CDTF">2018-08-27T07:27:03Z</dcterms:modified>
</cp:coreProperties>
</file>