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5E12A-476D-4E17-B373-44C9523A203C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C0CFC-31DB-4C33-B553-F79EFAAB9D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3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7B3BF8-4BDD-4451-99B8-603846612501}" type="slidenum">
              <a:rPr lang="fr-FR"/>
              <a:pPr eaLnBrk="1" hangingPunct="1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38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7B3BF8-4BDD-4451-99B8-603846612501}" type="slidenum">
              <a:rPr lang="fr-FR"/>
              <a:pPr eaLnBrk="1" hangingPunct="1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8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7B3BF8-4BDD-4451-99B8-603846612501}" type="slidenum">
              <a:rPr lang="fr-FR"/>
              <a:pPr eaLnBrk="1" hangingPunct="1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87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7B3BF8-4BDD-4451-99B8-603846612501}" type="slidenum">
              <a:rPr lang="fr-FR"/>
              <a:pPr eaLnBrk="1" hangingPunct="1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4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839-012B-40F0-9AF6-EA16D6B00295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B108-99BA-4508-9AC8-236F8215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839-012B-40F0-9AF6-EA16D6B00295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B108-99BA-4508-9AC8-236F8215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1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839-012B-40F0-9AF6-EA16D6B00295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B108-99BA-4508-9AC8-236F8215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63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839-012B-40F0-9AF6-EA16D6B00295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B108-99BA-4508-9AC8-236F8215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16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839-012B-40F0-9AF6-EA16D6B00295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B108-99BA-4508-9AC8-236F8215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15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839-012B-40F0-9AF6-EA16D6B00295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B108-99BA-4508-9AC8-236F8215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4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839-012B-40F0-9AF6-EA16D6B00295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B108-99BA-4508-9AC8-236F8215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1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839-012B-40F0-9AF6-EA16D6B00295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B108-99BA-4508-9AC8-236F8215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43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839-012B-40F0-9AF6-EA16D6B00295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B108-99BA-4508-9AC8-236F8215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64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839-012B-40F0-9AF6-EA16D6B00295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B108-99BA-4508-9AC8-236F8215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7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839-012B-40F0-9AF6-EA16D6B00295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B108-99BA-4508-9AC8-236F8215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4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56839-012B-40F0-9AF6-EA16D6B00295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AB108-99BA-4508-9AC8-236F8215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22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contenu 2"/>
          <p:cNvSpPr>
            <a:spLocks noGrp="1"/>
          </p:cNvSpPr>
          <p:nvPr>
            <p:ph idx="1"/>
          </p:nvPr>
        </p:nvSpPr>
        <p:spPr>
          <a:xfrm>
            <a:off x="1774825" y="1620839"/>
            <a:ext cx="8713788" cy="4903787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 smtClean="0"/>
              <a:t>Un client se connecte à un serveur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 smtClean="0"/>
              <a:t>Le client formule une requête HTTP au serveur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 smtClean="0"/>
              <a:t>Le serveur répond à la requête : soit par un document (page web), soit en indiquant qu'il y a erreur (formulation incorrecte de la requête ou données non disponibles)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 smtClean="0"/>
              <a:t>L'échange reprend à l'étape 2 ou se termine (et peut ensuite reprendre à l'étape 1)</a:t>
            </a:r>
          </a:p>
        </p:txBody>
      </p:sp>
      <p:sp>
        <p:nvSpPr>
          <p:cNvPr id="12291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328248" y="638552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087625-301B-4951-9068-0482376ADBC8}" type="slidenum">
              <a:rPr lang="fr-FR" altLang="en-US"/>
              <a:pPr eaLnBrk="1" hangingPunct="1"/>
              <a:t>1</a:t>
            </a:fld>
            <a:endParaRPr lang="fr-FR" altLang="en-US" dirty="0"/>
          </a:p>
        </p:txBody>
      </p:sp>
      <p:sp>
        <p:nvSpPr>
          <p:cNvPr id="12292" name="Titre 1"/>
          <p:cNvSpPr>
            <a:spLocks noGrp="1"/>
          </p:cNvSpPr>
          <p:nvPr>
            <p:ph type="title"/>
          </p:nvPr>
        </p:nvSpPr>
        <p:spPr>
          <a:xfrm>
            <a:off x="1847528" y="-243408"/>
            <a:ext cx="8351838" cy="1295401"/>
          </a:xfrm>
        </p:spPr>
        <p:txBody>
          <a:bodyPr/>
          <a:lstStyle/>
          <a:p>
            <a:pPr marL="342900" indent="-342900"/>
            <a:r>
              <a:rPr lang="fr-FR" sz="4000" dirty="0"/>
              <a:t>Fonctionnement du web</a:t>
            </a:r>
          </a:p>
        </p:txBody>
      </p:sp>
      <p:sp>
        <p:nvSpPr>
          <p:cNvPr id="5" name="Moins 4"/>
          <p:cNvSpPr/>
          <p:nvPr/>
        </p:nvSpPr>
        <p:spPr>
          <a:xfrm>
            <a:off x="47329" y="836712"/>
            <a:ext cx="12001501" cy="214312"/>
          </a:xfrm>
          <a:prstGeom prst="mathMinu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" name="Moins 5"/>
          <p:cNvSpPr/>
          <p:nvPr/>
        </p:nvSpPr>
        <p:spPr>
          <a:xfrm>
            <a:off x="47329" y="6165304"/>
            <a:ext cx="12001501" cy="214312"/>
          </a:xfrm>
          <a:prstGeom prst="mathMinu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contenu 2"/>
          <p:cNvSpPr>
            <a:spLocks noGrp="1"/>
          </p:cNvSpPr>
          <p:nvPr>
            <p:ph idx="1"/>
          </p:nvPr>
        </p:nvSpPr>
        <p:spPr>
          <a:xfrm>
            <a:off x="1774825" y="1620839"/>
            <a:ext cx="8713788" cy="490378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fonctionnement de web se réalise selon 2 cotés : </a:t>
            </a:r>
          </a:p>
          <a:p>
            <a:r>
              <a:rPr lang="fr-FR" dirty="0"/>
              <a:t>Côté client</a:t>
            </a:r>
          </a:p>
          <a:p>
            <a:pPr lvl="1"/>
            <a:r>
              <a:rPr lang="fr-FR" dirty="0"/>
              <a:t>Navigateur: Interface d’utilisateur</a:t>
            </a:r>
          </a:p>
          <a:p>
            <a:pPr lvl="2"/>
            <a:r>
              <a:rPr lang="fr-FR" dirty="0"/>
              <a:t>Exemple: Google Chrome, Firefox Mozilla, Internet explorer, </a:t>
            </a:r>
            <a:r>
              <a:rPr lang="fr-FR" dirty="0" err="1"/>
              <a:t>Opera</a:t>
            </a:r>
            <a:r>
              <a:rPr lang="fr-FR" dirty="0"/>
              <a:t>, … </a:t>
            </a:r>
          </a:p>
          <a:p>
            <a:r>
              <a:rPr lang="fr-FR" dirty="0" smtClean="0"/>
              <a:t>Côté </a:t>
            </a:r>
            <a:r>
              <a:rPr lang="fr-FR" dirty="0"/>
              <a:t>serveur</a:t>
            </a:r>
          </a:p>
          <a:p>
            <a:pPr lvl="1"/>
            <a:r>
              <a:rPr lang="fr-FR" dirty="0"/>
              <a:t>Serveur HTTP : Réalisation des services 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2291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328248" y="638552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087625-301B-4951-9068-0482376ADBC8}" type="slidenum">
              <a:rPr lang="fr-FR" altLang="en-US"/>
              <a:pPr eaLnBrk="1" hangingPunct="1"/>
              <a:t>2</a:t>
            </a:fld>
            <a:endParaRPr lang="fr-FR" altLang="en-US" dirty="0"/>
          </a:p>
        </p:txBody>
      </p:sp>
      <p:sp>
        <p:nvSpPr>
          <p:cNvPr id="12292" name="Titre 1"/>
          <p:cNvSpPr>
            <a:spLocks noGrp="1"/>
          </p:cNvSpPr>
          <p:nvPr>
            <p:ph type="title"/>
          </p:nvPr>
        </p:nvSpPr>
        <p:spPr>
          <a:xfrm>
            <a:off x="1847528" y="-243408"/>
            <a:ext cx="8351838" cy="1295401"/>
          </a:xfrm>
        </p:spPr>
        <p:txBody>
          <a:bodyPr/>
          <a:lstStyle/>
          <a:p>
            <a:pPr marL="342900" indent="-342900"/>
            <a:r>
              <a:rPr lang="fr-FR" sz="4000" dirty="0"/>
              <a:t>Fonctionnement du web</a:t>
            </a:r>
          </a:p>
        </p:txBody>
      </p:sp>
      <p:sp>
        <p:nvSpPr>
          <p:cNvPr id="5" name="Moins 4"/>
          <p:cNvSpPr/>
          <p:nvPr/>
        </p:nvSpPr>
        <p:spPr>
          <a:xfrm>
            <a:off x="47329" y="836712"/>
            <a:ext cx="12001501" cy="214312"/>
          </a:xfrm>
          <a:prstGeom prst="mathMinu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" name="Moins 5"/>
          <p:cNvSpPr/>
          <p:nvPr/>
        </p:nvSpPr>
        <p:spPr>
          <a:xfrm>
            <a:off x="47329" y="6165304"/>
            <a:ext cx="12001501" cy="214312"/>
          </a:xfrm>
          <a:prstGeom prst="mathMinu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3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328248" y="638552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087625-301B-4951-9068-0482376ADBC8}" type="slidenum">
              <a:rPr lang="fr-FR" altLang="en-US"/>
              <a:pPr eaLnBrk="1" hangingPunct="1"/>
              <a:t>3</a:t>
            </a:fld>
            <a:endParaRPr lang="fr-FR" altLang="en-US" dirty="0"/>
          </a:p>
        </p:txBody>
      </p:sp>
      <p:sp>
        <p:nvSpPr>
          <p:cNvPr id="12292" name="Titre 1"/>
          <p:cNvSpPr>
            <a:spLocks noGrp="1"/>
          </p:cNvSpPr>
          <p:nvPr>
            <p:ph type="title"/>
          </p:nvPr>
        </p:nvSpPr>
        <p:spPr>
          <a:xfrm>
            <a:off x="1847527" y="-243408"/>
            <a:ext cx="8641085" cy="1858343"/>
          </a:xfrm>
        </p:spPr>
        <p:txBody>
          <a:bodyPr/>
          <a:lstStyle/>
          <a:p>
            <a:pPr marL="342900" indent="-342900"/>
            <a:r>
              <a:rPr lang="fr-FR" sz="4000" dirty="0"/>
              <a:t>De quoi avez-vous besoin pour être développeur </a:t>
            </a:r>
            <a:r>
              <a:rPr lang="fr-FR" sz="4000" dirty="0" smtClean="0"/>
              <a:t>web:</a:t>
            </a:r>
            <a:endParaRPr lang="fr-FR" sz="4000" dirty="0"/>
          </a:p>
        </p:txBody>
      </p:sp>
      <p:sp>
        <p:nvSpPr>
          <p:cNvPr id="5" name="Moins 4"/>
          <p:cNvSpPr/>
          <p:nvPr/>
        </p:nvSpPr>
        <p:spPr>
          <a:xfrm>
            <a:off x="47329" y="1160663"/>
            <a:ext cx="12001501" cy="214312"/>
          </a:xfrm>
          <a:prstGeom prst="mathMinu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" name="Moins 5"/>
          <p:cNvSpPr/>
          <p:nvPr/>
        </p:nvSpPr>
        <p:spPr>
          <a:xfrm>
            <a:off x="47329" y="6165304"/>
            <a:ext cx="12001501" cy="214312"/>
          </a:xfrm>
          <a:prstGeom prst="mathMinu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847527" y="1614935"/>
            <a:ext cx="86410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1/Maîtrise d’un ou plusieurs langages </a:t>
            </a:r>
            <a:r>
              <a:rPr lang="fr-FR" sz="2400" b="1" u="sng" dirty="0" smtClean="0"/>
              <a:t>informatiques </a:t>
            </a:r>
            <a:r>
              <a:rPr lang="fr-FR" sz="2400" dirty="0" smtClean="0"/>
              <a:t>( </a:t>
            </a:r>
            <a:r>
              <a:rPr lang="fr-FR" sz="2400" dirty="0"/>
              <a:t>HTML, PHP, SQL, Java,  Python, ) :selon le type de langage maitrisé et son niveau de maitrise induira sa capacité à évoluer professionnellement dans le secteur de l'informatique.</a:t>
            </a:r>
          </a:p>
          <a:p>
            <a:r>
              <a:rPr lang="fr-FR" sz="2400" b="1" u="sng" dirty="0"/>
              <a:t>2/Utilisation des outils de </a:t>
            </a:r>
            <a:r>
              <a:rPr lang="fr-FR" sz="2400" b="1" u="sng" dirty="0" smtClean="0"/>
              <a:t>CMS </a:t>
            </a:r>
            <a:r>
              <a:rPr lang="fr-FR" sz="2400" dirty="0" smtClean="0"/>
              <a:t>(</a:t>
            </a:r>
            <a:r>
              <a:rPr lang="fr-FR" sz="2400" smtClean="0"/>
              <a:t>WordPress ,Joomla.. </a:t>
            </a:r>
            <a:r>
              <a:rPr lang="fr-FR" sz="2400" dirty="0"/>
              <a:t>)  : grâce à ces outils qu’ils parviennent à créer et corriger la solution qu’ils livreront à leurs clients.</a:t>
            </a:r>
          </a:p>
          <a:p>
            <a:r>
              <a:rPr lang="fr-FR" sz="2400" b="1" u="sng" dirty="0"/>
              <a:t>3/Comprendre un anglais technique:</a:t>
            </a:r>
            <a:r>
              <a:rPr lang="fr-FR" sz="2400" dirty="0"/>
              <a:t> les langages de code étant dans leur ensemble en anglais, sa maîtrise est fortement encouragé pour une compréhension plus rapide des termes techniques du codage.</a:t>
            </a:r>
          </a:p>
        </p:txBody>
      </p:sp>
    </p:spTree>
    <p:extLst>
      <p:ext uri="{BB962C8B-B14F-4D97-AF65-F5344CB8AC3E}">
        <p14:creationId xmlns:p14="http://schemas.microsoft.com/office/powerpoint/2010/main" val="28073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328248" y="638552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087625-301B-4951-9068-0482376ADBC8}" type="slidenum">
              <a:rPr lang="fr-FR" altLang="en-US"/>
              <a:pPr eaLnBrk="1" hangingPunct="1"/>
              <a:t>4</a:t>
            </a:fld>
            <a:endParaRPr lang="fr-FR" altLang="en-US" dirty="0"/>
          </a:p>
        </p:txBody>
      </p:sp>
      <p:sp>
        <p:nvSpPr>
          <p:cNvPr id="12292" name="Titre 1"/>
          <p:cNvSpPr>
            <a:spLocks noGrp="1"/>
          </p:cNvSpPr>
          <p:nvPr>
            <p:ph type="title"/>
          </p:nvPr>
        </p:nvSpPr>
        <p:spPr>
          <a:xfrm>
            <a:off x="1847528" y="-243408"/>
            <a:ext cx="8351838" cy="1295401"/>
          </a:xfrm>
        </p:spPr>
        <p:txBody>
          <a:bodyPr/>
          <a:lstStyle/>
          <a:p>
            <a:pPr marL="342900" indent="-342900"/>
            <a:r>
              <a:rPr lang="fr-FR" sz="4000" dirty="0"/>
              <a:t>Quel est le rôle d'un développeur </a:t>
            </a:r>
            <a:r>
              <a:rPr lang="fr-FR" sz="4000" dirty="0" smtClean="0"/>
              <a:t>web:</a:t>
            </a:r>
            <a:endParaRPr lang="fr-FR" sz="4000" dirty="0"/>
          </a:p>
        </p:txBody>
      </p:sp>
      <p:sp>
        <p:nvSpPr>
          <p:cNvPr id="5" name="Moins 4"/>
          <p:cNvSpPr/>
          <p:nvPr/>
        </p:nvSpPr>
        <p:spPr>
          <a:xfrm>
            <a:off x="47329" y="836712"/>
            <a:ext cx="12001501" cy="214312"/>
          </a:xfrm>
          <a:prstGeom prst="mathMinu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" name="Moins 5"/>
          <p:cNvSpPr/>
          <p:nvPr/>
        </p:nvSpPr>
        <p:spPr>
          <a:xfrm>
            <a:off x="47329" y="6165304"/>
            <a:ext cx="12001501" cy="214312"/>
          </a:xfrm>
          <a:prstGeom prst="mathMinus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847528" y="1700011"/>
            <a:ext cx="7946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 web développeur est un programmeur, il peut </a:t>
            </a:r>
            <a:r>
              <a:rPr lang="fr-FR" sz="3200" b="1" dirty="0">
                <a:solidFill>
                  <a:schemeClr val="accent1">
                    <a:lumMod val="75000"/>
                  </a:schemeClr>
                </a:solidFill>
              </a:rPr>
              <a:t>réaliser</a:t>
            </a:r>
            <a:r>
              <a:rPr lang="fr-FR" sz="3200" dirty="0"/>
              <a:t>, </a:t>
            </a:r>
            <a:r>
              <a:rPr lang="fr-FR" sz="3200" b="1" dirty="0">
                <a:solidFill>
                  <a:schemeClr val="accent1">
                    <a:lumMod val="75000"/>
                  </a:schemeClr>
                </a:solidFill>
              </a:rPr>
              <a:t>diagnostiquer</a:t>
            </a:r>
            <a:r>
              <a:rPr lang="fr-FR" sz="3200" dirty="0"/>
              <a:t>, </a:t>
            </a:r>
            <a:r>
              <a:rPr lang="fr-FR" sz="3200" b="1" dirty="0">
                <a:solidFill>
                  <a:schemeClr val="accent1">
                    <a:lumMod val="75000"/>
                  </a:schemeClr>
                </a:solidFill>
              </a:rPr>
              <a:t>tester</a:t>
            </a:r>
            <a:r>
              <a:rPr lang="fr-FR" sz="3200" dirty="0"/>
              <a:t> </a:t>
            </a:r>
            <a:r>
              <a:rPr lang="fr-FR" sz="3200" dirty="0" smtClean="0"/>
              <a:t>(de </a:t>
            </a:r>
            <a:r>
              <a:rPr lang="fr-FR" sz="3200" dirty="0"/>
              <a:t>tous les points de </a:t>
            </a:r>
            <a:r>
              <a:rPr lang="fr-FR" sz="3200" dirty="0" smtClean="0"/>
              <a:t>vue)</a:t>
            </a:r>
            <a:endParaRPr lang="fr-FR" sz="3200" dirty="0"/>
          </a:p>
          <a:p>
            <a:r>
              <a:rPr lang="fr-FR" sz="3200" dirty="0"/>
              <a:t> et </a:t>
            </a:r>
            <a:r>
              <a:rPr lang="fr-FR" sz="3200" b="1" dirty="0">
                <a:solidFill>
                  <a:schemeClr val="accent1">
                    <a:lumMod val="75000"/>
                  </a:schemeClr>
                </a:solidFill>
              </a:rPr>
              <a:t>corriger</a:t>
            </a:r>
            <a:r>
              <a:rPr lang="fr-FR" sz="3200" dirty="0"/>
              <a:t> les erreurs  (qui sont </a:t>
            </a:r>
            <a:r>
              <a:rPr lang="fr-FR" sz="3200" dirty="0" smtClean="0"/>
              <a:t>apparues: débogage) puis  </a:t>
            </a:r>
            <a:r>
              <a:rPr lang="fr-FR" sz="3200" dirty="0"/>
              <a:t>Mettre le site/l'application web </a:t>
            </a:r>
            <a:r>
              <a:rPr lang="fr-FR" sz="3200" dirty="0" smtClean="0"/>
              <a:t>développé en </a:t>
            </a:r>
            <a:r>
              <a:rPr lang="fr-FR" sz="3200" dirty="0"/>
              <a:t>ligne dans les temps </a:t>
            </a:r>
            <a:r>
              <a:rPr lang="fr-FR" sz="3200" dirty="0" smtClean="0"/>
              <a:t>établis.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888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241</Words>
  <Application>Microsoft Office PowerPoint</Application>
  <PresentationFormat>Grand écran</PresentationFormat>
  <Paragraphs>27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Fonctionnement du web</vt:lpstr>
      <vt:lpstr>Fonctionnement du web</vt:lpstr>
      <vt:lpstr>De quoi avez-vous besoin pour être développeur web:</vt:lpstr>
      <vt:lpstr>Quel est le rôle d'un développeur web: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fonctionne le Web ?</dc:title>
  <dc:creator>HP</dc:creator>
  <cp:lastModifiedBy>HP</cp:lastModifiedBy>
  <cp:revision>13</cp:revision>
  <dcterms:created xsi:type="dcterms:W3CDTF">2021-06-28T10:49:15Z</dcterms:created>
  <dcterms:modified xsi:type="dcterms:W3CDTF">2021-06-28T23:06:15Z</dcterms:modified>
</cp:coreProperties>
</file>