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8" r:id="rId6"/>
    <p:sldId id="309" r:id="rId7"/>
    <p:sldId id="310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ard" userId="91044b2263dbd201" providerId="LiveId" clId="{15D1FCF2-B509-42CF-9A78-906E9516F29B}"/>
    <pc:docChg chg="undo custSel addSld modSld">
      <pc:chgData name="Benard" userId="91044b2263dbd201" providerId="LiveId" clId="{15D1FCF2-B509-42CF-9A78-906E9516F29B}" dt="2022-03-04T06:24:20.540" v="887" actId="1076"/>
      <pc:docMkLst>
        <pc:docMk/>
      </pc:docMkLst>
      <pc:sldChg chg="addSp modSp mod">
        <pc:chgData name="Benard" userId="91044b2263dbd201" providerId="LiveId" clId="{15D1FCF2-B509-42CF-9A78-906E9516F29B}" dt="2022-03-04T06:24:20.540" v="887" actId="1076"/>
        <pc:sldMkLst>
          <pc:docMk/>
          <pc:sldMk cId="895915843" sldId="266"/>
        </pc:sldMkLst>
        <pc:spChg chg="add mod">
          <ac:chgData name="Benard" userId="91044b2263dbd201" providerId="LiveId" clId="{15D1FCF2-B509-42CF-9A78-906E9516F29B}" dt="2022-03-04T06:24:20.540" v="887" actId="1076"/>
          <ac:spMkLst>
            <pc:docMk/>
            <pc:sldMk cId="895915843" sldId="266"/>
            <ac:spMk id="2" creationId="{88A4F22C-6190-4309-8BEC-6AF1DEFCCA8A}"/>
          </ac:spMkLst>
        </pc:spChg>
        <pc:spChg chg="mod">
          <ac:chgData name="Benard" userId="91044b2263dbd201" providerId="LiveId" clId="{15D1FCF2-B509-42CF-9A78-906E9516F29B}" dt="2022-03-04T06:24:01.430" v="856" actId="1076"/>
          <ac:spMkLst>
            <pc:docMk/>
            <pc:sldMk cId="895915843" sldId="266"/>
            <ac:spMk id="20" creationId="{81A61078-82AB-423C-9170-7DFF2F33EA30}"/>
          </ac:spMkLst>
        </pc:spChg>
      </pc:sldChg>
      <pc:sldChg chg="addSp modSp mod">
        <pc:chgData name="Benard" userId="91044b2263dbd201" providerId="LiveId" clId="{15D1FCF2-B509-42CF-9A78-906E9516F29B}" dt="2022-03-04T06:22:47.798" v="853" actId="20577"/>
        <pc:sldMkLst>
          <pc:docMk/>
          <pc:sldMk cId="3139242848" sldId="309"/>
        </pc:sldMkLst>
        <pc:spChg chg="mod">
          <ac:chgData name="Benard" userId="91044b2263dbd201" providerId="LiveId" clId="{15D1FCF2-B509-42CF-9A78-906E9516F29B}" dt="2022-03-04T06:22:47.798" v="853" actId="20577"/>
          <ac:spMkLst>
            <pc:docMk/>
            <pc:sldMk cId="3139242848" sldId="309"/>
            <ac:spMk id="18" creationId="{D9F71F7F-0235-4C34-A731-A92552A4BE53}"/>
          </ac:spMkLst>
        </pc:spChg>
        <pc:spChg chg="add mod">
          <ac:chgData name="Benard" userId="91044b2263dbd201" providerId="LiveId" clId="{15D1FCF2-B509-42CF-9A78-906E9516F29B}" dt="2022-03-03T09:06:09.246" v="41" actId="164"/>
          <ac:spMkLst>
            <pc:docMk/>
            <pc:sldMk cId="3139242848" sldId="309"/>
            <ac:spMk id="22" creationId="{395BC0D7-EF85-4DF6-A4C8-5C10155DF27C}"/>
          </ac:spMkLst>
        </pc:spChg>
        <pc:spChg chg="add mod">
          <ac:chgData name="Benard" userId="91044b2263dbd201" providerId="LiveId" clId="{15D1FCF2-B509-42CF-9A78-906E9516F29B}" dt="2022-03-03T09:08:10.943" v="130" actId="164"/>
          <ac:spMkLst>
            <pc:docMk/>
            <pc:sldMk cId="3139242848" sldId="309"/>
            <ac:spMk id="27" creationId="{ABD73818-4BA5-4AC2-8367-EB181D7CA2BB}"/>
          </ac:spMkLst>
        </pc:spChg>
        <pc:grpChg chg="mod">
          <ac:chgData name="Benard" userId="91044b2263dbd201" providerId="LiveId" clId="{15D1FCF2-B509-42CF-9A78-906E9516F29B}" dt="2022-03-03T08:54:07.113" v="1" actId="1076"/>
          <ac:grpSpMkLst>
            <pc:docMk/>
            <pc:sldMk cId="3139242848" sldId="309"/>
            <ac:grpSpMk id="11" creationId="{89F00BF9-F51D-4157-AE9C-0612DC9F2D76}"/>
          </ac:grpSpMkLst>
        </pc:grpChg>
        <pc:grpChg chg="add mod">
          <ac:chgData name="Benard" userId="91044b2263dbd201" providerId="LiveId" clId="{15D1FCF2-B509-42CF-9A78-906E9516F29B}" dt="2022-03-03T09:05:56.180" v="38" actId="164"/>
          <ac:grpSpMkLst>
            <pc:docMk/>
            <pc:sldMk cId="3139242848" sldId="309"/>
            <ac:grpSpMk id="25" creationId="{5EAE04B9-5F96-4AA3-8D17-F25F95D166DF}"/>
          </ac:grpSpMkLst>
        </pc:grpChg>
        <pc:grpChg chg="add mod">
          <ac:chgData name="Benard" userId="91044b2263dbd201" providerId="LiveId" clId="{15D1FCF2-B509-42CF-9A78-906E9516F29B}" dt="2022-03-03T09:08:47.020" v="134" actId="1076"/>
          <ac:grpSpMkLst>
            <pc:docMk/>
            <pc:sldMk cId="3139242848" sldId="309"/>
            <ac:grpSpMk id="26" creationId="{80DED74C-81E0-4A9E-B7BB-C9D32FCAC23B}"/>
          </ac:grpSpMkLst>
        </pc:grpChg>
        <pc:grpChg chg="add mod">
          <ac:chgData name="Benard" userId="91044b2263dbd201" providerId="LiveId" clId="{15D1FCF2-B509-42CF-9A78-906E9516F29B}" dt="2022-03-03T09:08:10.943" v="130" actId="164"/>
          <ac:grpSpMkLst>
            <pc:docMk/>
            <pc:sldMk cId="3139242848" sldId="309"/>
            <ac:grpSpMk id="30" creationId="{3360203F-27FC-4C2C-9082-33397E451360}"/>
          </ac:grpSpMkLst>
        </pc:grpChg>
        <pc:grpChg chg="add mod">
          <ac:chgData name="Benard" userId="91044b2263dbd201" providerId="LiveId" clId="{15D1FCF2-B509-42CF-9A78-906E9516F29B}" dt="2022-03-03T09:08:29.228" v="133" actId="164"/>
          <ac:grpSpMkLst>
            <pc:docMk/>
            <pc:sldMk cId="3139242848" sldId="309"/>
            <ac:grpSpMk id="31" creationId="{34EC237D-FA33-4DB4-89B7-4E1A1D2E0BAF}"/>
          </ac:grpSpMkLst>
        </pc:grpChg>
        <pc:picChg chg="mod">
          <ac:chgData name="Benard" userId="91044b2263dbd201" providerId="LiveId" clId="{15D1FCF2-B509-42CF-9A78-906E9516F29B}" dt="2022-03-03T09:08:29.228" v="133" actId="164"/>
          <ac:picMkLst>
            <pc:docMk/>
            <pc:sldMk cId="3139242848" sldId="309"/>
            <ac:picMk id="21" creationId="{2DCADD08-B609-4D93-AEF0-34A85BAD430F}"/>
          </ac:picMkLst>
        </pc:picChg>
        <pc:picChg chg="add mod">
          <ac:chgData name="Benard" userId="91044b2263dbd201" providerId="LiveId" clId="{15D1FCF2-B509-42CF-9A78-906E9516F29B}" dt="2022-03-03T09:06:09.246" v="41" actId="164"/>
          <ac:picMkLst>
            <pc:docMk/>
            <pc:sldMk cId="3139242848" sldId="309"/>
            <ac:picMk id="24" creationId="{6E56052B-FC40-4905-80B3-A2EE2BF0EEE2}"/>
          </ac:picMkLst>
        </pc:picChg>
        <pc:picChg chg="add mod">
          <ac:chgData name="Benard" userId="91044b2263dbd201" providerId="LiveId" clId="{15D1FCF2-B509-42CF-9A78-906E9516F29B}" dt="2022-03-03T09:08:10.943" v="130" actId="164"/>
          <ac:picMkLst>
            <pc:docMk/>
            <pc:sldMk cId="3139242848" sldId="309"/>
            <ac:picMk id="29" creationId="{A65F62EC-2898-4D39-B17C-BEE0841B2D27}"/>
          </ac:picMkLst>
        </pc:picChg>
      </pc:sldChg>
      <pc:sldChg chg="addSp delSp modSp new mod">
        <pc:chgData name="Benard" userId="91044b2263dbd201" providerId="LiveId" clId="{15D1FCF2-B509-42CF-9A78-906E9516F29B}" dt="2022-03-03T09:49:52.199" v="582" actId="1076"/>
        <pc:sldMkLst>
          <pc:docMk/>
          <pc:sldMk cId="3991683062" sldId="310"/>
        </pc:sldMkLst>
        <pc:spChg chg="del">
          <ac:chgData name="Benard" userId="91044b2263dbd201" providerId="LiveId" clId="{15D1FCF2-B509-42CF-9A78-906E9516F29B}" dt="2022-03-03T09:09:04.997" v="136" actId="21"/>
          <ac:spMkLst>
            <pc:docMk/>
            <pc:sldMk cId="3991683062" sldId="310"/>
            <ac:spMk id="2" creationId="{25062FE5-C470-4A68-9FE6-4F8AE6D6F26C}"/>
          </ac:spMkLst>
        </pc:spChg>
        <pc:spChg chg="del">
          <ac:chgData name="Benard" userId="91044b2263dbd201" providerId="LiveId" clId="{15D1FCF2-B509-42CF-9A78-906E9516F29B}" dt="2022-03-03T09:09:21.034" v="138" actId="21"/>
          <ac:spMkLst>
            <pc:docMk/>
            <pc:sldMk cId="3991683062" sldId="310"/>
            <ac:spMk id="3" creationId="{0C721530-E249-44F6-BC5E-019A3D2BF634}"/>
          </ac:spMkLst>
        </pc:spChg>
        <pc:spChg chg="del">
          <ac:chgData name="Benard" userId="91044b2263dbd201" providerId="LiveId" clId="{15D1FCF2-B509-42CF-9A78-906E9516F29B}" dt="2022-03-03T09:09:09.661" v="137" actId="21"/>
          <ac:spMkLst>
            <pc:docMk/>
            <pc:sldMk cId="3991683062" sldId="310"/>
            <ac:spMk id="4" creationId="{5AC00D4B-A144-45A9-8C41-E9F19BC2D93F}"/>
          </ac:spMkLst>
        </pc:spChg>
        <pc:spChg chg="add mod">
          <ac:chgData name="Benard" userId="91044b2263dbd201" providerId="LiveId" clId="{15D1FCF2-B509-42CF-9A78-906E9516F29B}" dt="2022-03-03T09:17:34.394" v="219" actId="20577"/>
          <ac:spMkLst>
            <pc:docMk/>
            <pc:sldMk cId="3991683062" sldId="310"/>
            <ac:spMk id="13" creationId="{2E30768A-ACDD-476D-B185-F04F69980D1F}"/>
          </ac:spMkLst>
        </pc:spChg>
        <pc:grpChg chg="add mod">
          <ac:chgData name="Benard" userId="91044b2263dbd201" providerId="LiveId" clId="{15D1FCF2-B509-42CF-9A78-906E9516F29B}" dt="2022-03-03T09:17:52.109" v="220" actId="164"/>
          <ac:grpSpMkLst>
            <pc:docMk/>
            <pc:sldMk cId="3991683062" sldId="310"/>
            <ac:grpSpMk id="15" creationId="{C04BD090-4F5A-49DA-B6BC-90F28F7BD907}"/>
          </ac:grpSpMkLst>
        </pc:grpChg>
        <pc:picChg chg="add mod">
          <ac:chgData name="Benard" userId="91044b2263dbd201" providerId="LiveId" clId="{15D1FCF2-B509-42CF-9A78-906E9516F29B}" dt="2022-03-03T09:17:52.109" v="220" actId="164"/>
          <ac:picMkLst>
            <pc:docMk/>
            <pc:sldMk cId="3991683062" sldId="310"/>
            <ac:picMk id="6" creationId="{620B464D-7FE2-4D81-A8D5-FBEFE23084C8}"/>
          </ac:picMkLst>
        </pc:picChg>
        <pc:picChg chg="add mod ord">
          <ac:chgData name="Benard" userId="91044b2263dbd201" providerId="LiveId" clId="{15D1FCF2-B509-42CF-9A78-906E9516F29B}" dt="2022-03-03T09:17:52.109" v="220" actId="164"/>
          <ac:picMkLst>
            <pc:docMk/>
            <pc:sldMk cId="3991683062" sldId="310"/>
            <ac:picMk id="8" creationId="{987D7425-5023-493A-8D5B-8EEF169F6B03}"/>
          </ac:picMkLst>
        </pc:picChg>
        <pc:picChg chg="add mod">
          <ac:chgData name="Benard" userId="91044b2263dbd201" providerId="LiveId" clId="{15D1FCF2-B509-42CF-9A78-906E9516F29B}" dt="2022-03-03T09:15:30.254" v="169" actId="1076"/>
          <ac:picMkLst>
            <pc:docMk/>
            <pc:sldMk cId="3991683062" sldId="310"/>
            <ac:picMk id="10" creationId="{DB8F9AD1-DD8E-4395-9948-CAA6DE9D103A}"/>
          </ac:picMkLst>
        </pc:picChg>
        <pc:picChg chg="add mod">
          <ac:chgData name="Benard" userId="91044b2263dbd201" providerId="LiveId" clId="{15D1FCF2-B509-42CF-9A78-906E9516F29B}" dt="2022-03-03T09:15:37.872" v="171" actId="1076"/>
          <ac:picMkLst>
            <pc:docMk/>
            <pc:sldMk cId="3991683062" sldId="310"/>
            <ac:picMk id="11" creationId="{108457D7-1F41-464A-AD82-D176662BB2F0}"/>
          </ac:picMkLst>
        </pc:picChg>
        <pc:picChg chg="add mod">
          <ac:chgData name="Benard" userId="91044b2263dbd201" providerId="LiveId" clId="{15D1FCF2-B509-42CF-9A78-906E9516F29B}" dt="2022-03-03T09:49:52.199" v="582" actId="1076"/>
          <ac:picMkLst>
            <pc:docMk/>
            <pc:sldMk cId="3991683062" sldId="310"/>
            <ac:picMk id="12" creationId="{F847CFFE-37C5-4430-B04B-2B75887DB6C4}"/>
          </ac:picMkLst>
        </pc:picChg>
        <pc:picChg chg="add del mod">
          <ac:chgData name="Benard" userId="91044b2263dbd201" providerId="LiveId" clId="{15D1FCF2-B509-42CF-9A78-906E9516F29B}" dt="2022-03-03T09:17:07.670" v="215"/>
          <ac:picMkLst>
            <pc:docMk/>
            <pc:sldMk cId="3991683062" sldId="310"/>
            <ac:picMk id="14" creationId="{67151EC9-0F9A-48D7-BEF6-C3E0518FCD37}"/>
          </ac:picMkLst>
        </pc:picChg>
      </pc:sldChg>
      <pc:sldChg chg="addSp delSp modSp new mod">
        <pc:chgData name="Benard" userId="91044b2263dbd201" providerId="LiveId" clId="{15D1FCF2-B509-42CF-9A78-906E9516F29B}" dt="2022-03-03T09:49:24.819" v="581" actId="14100"/>
        <pc:sldMkLst>
          <pc:docMk/>
          <pc:sldMk cId="3171197508" sldId="311"/>
        </pc:sldMkLst>
        <pc:spChg chg="del">
          <ac:chgData name="Benard" userId="91044b2263dbd201" providerId="LiveId" clId="{15D1FCF2-B509-42CF-9A78-906E9516F29B}" dt="2022-03-03T09:18:05.009" v="222" actId="21"/>
          <ac:spMkLst>
            <pc:docMk/>
            <pc:sldMk cId="3171197508" sldId="311"/>
            <ac:spMk id="2" creationId="{D500BE56-FF4D-47E8-8038-4C79056CAEFD}"/>
          </ac:spMkLst>
        </pc:spChg>
        <pc:spChg chg="del">
          <ac:chgData name="Benard" userId="91044b2263dbd201" providerId="LiveId" clId="{15D1FCF2-B509-42CF-9A78-906E9516F29B}" dt="2022-03-03T09:18:15.437" v="224" actId="21"/>
          <ac:spMkLst>
            <pc:docMk/>
            <pc:sldMk cId="3171197508" sldId="311"/>
            <ac:spMk id="3" creationId="{E110703F-E51A-4F66-B72E-A7E0174C107C}"/>
          </ac:spMkLst>
        </pc:spChg>
        <pc:spChg chg="del">
          <ac:chgData name="Benard" userId="91044b2263dbd201" providerId="LiveId" clId="{15D1FCF2-B509-42CF-9A78-906E9516F29B}" dt="2022-03-03T09:18:10.635" v="223" actId="21"/>
          <ac:spMkLst>
            <pc:docMk/>
            <pc:sldMk cId="3171197508" sldId="311"/>
            <ac:spMk id="4" creationId="{B2D57E14-553C-4B8E-90F3-9F52D3D0E3F9}"/>
          </ac:spMkLst>
        </pc:spChg>
        <pc:spChg chg="add del">
          <ac:chgData name="Benard" userId="91044b2263dbd201" providerId="LiveId" clId="{15D1FCF2-B509-42CF-9A78-906E9516F29B}" dt="2022-03-03T09:18:45.998" v="226" actId="11529"/>
          <ac:spMkLst>
            <pc:docMk/>
            <pc:sldMk cId="3171197508" sldId="311"/>
            <ac:spMk id="5" creationId="{3E655ECC-E0D1-4F9C-9E65-DE7C5F4A2D12}"/>
          </ac:spMkLst>
        </pc:spChg>
        <pc:spChg chg="add mod">
          <ac:chgData name="Benard" userId="91044b2263dbd201" providerId="LiveId" clId="{15D1FCF2-B509-42CF-9A78-906E9516F29B}" dt="2022-03-03T09:46:10.800" v="514" actId="1076"/>
          <ac:spMkLst>
            <pc:docMk/>
            <pc:sldMk cId="3171197508" sldId="311"/>
            <ac:spMk id="6" creationId="{5D600436-3D18-452B-9C6C-215010893C7C}"/>
          </ac:spMkLst>
        </pc:spChg>
        <pc:spChg chg="add del mod">
          <ac:chgData name="Benard" userId="91044b2263dbd201" providerId="LiveId" clId="{15D1FCF2-B509-42CF-9A78-906E9516F29B}" dt="2022-03-03T09:20:46.212" v="283" actId="478"/>
          <ac:spMkLst>
            <pc:docMk/>
            <pc:sldMk cId="3171197508" sldId="311"/>
            <ac:spMk id="7" creationId="{5EEE0A40-4957-483D-BE6A-3B03F06AF561}"/>
          </ac:spMkLst>
        </pc:spChg>
        <pc:spChg chg="add del mod">
          <ac:chgData name="Benard" userId="91044b2263dbd201" providerId="LiveId" clId="{15D1FCF2-B509-42CF-9A78-906E9516F29B}" dt="2022-03-03T09:24:33.018" v="351" actId="478"/>
          <ac:spMkLst>
            <pc:docMk/>
            <pc:sldMk cId="3171197508" sldId="311"/>
            <ac:spMk id="8" creationId="{8342FC40-C5B7-45BD-AC23-244820BC507C}"/>
          </ac:spMkLst>
        </pc:spChg>
        <pc:spChg chg="add mod">
          <ac:chgData name="Benard" userId="91044b2263dbd201" providerId="LiveId" clId="{15D1FCF2-B509-42CF-9A78-906E9516F29B}" dt="2022-03-03T09:24:49.679" v="353" actId="255"/>
          <ac:spMkLst>
            <pc:docMk/>
            <pc:sldMk cId="3171197508" sldId="311"/>
            <ac:spMk id="11" creationId="{0047C38F-BC15-455D-979A-80002D3B2299}"/>
          </ac:spMkLst>
        </pc:spChg>
        <pc:spChg chg="add mod">
          <ac:chgData name="Benard" userId="91044b2263dbd201" providerId="LiveId" clId="{15D1FCF2-B509-42CF-9A78-906E9516F29B}" dt="2022-03-03T09:28:11.039" v="399" actId="120"/>
          <ac:spMkLst>
            <pc:docMk/>
            <pc:sldMk cId="3171197508" sldId="311"/>
            <ac:spMk id="13" creationId="{9D667CFE-1988-4303-A15E-D1AFA209DAE2}"/>
          </ac:spMkLst>
        </pc:spChg>
        <pc:spChg chg="add mod">
          <ac:chgData name="Benard" userId="91044b2263dbd201" providerId="LiveId" clId="{15D1FCF2-B509-42CF-9A78-906E9516F29B}" dt="2022-03-03T09:45:48.289" v="509" actId="1076"/>
          <ac:spMkLst>
            <pc:docMk/>
            <pc:sldMk cId="3171197508" sldId="311"/>
            <ac:spMk id="18" creationId="{C80C86CB-93DF-486D-889F-FBEA94E6A661}"/>
          </ac:spMkLst>
        </pc:spChg>
        <pc:spChg chg="add mod">
          <ac:chgData name="Benard" userId="91044b2263dbd201" providerId="LiveId" clId="{15D1FCF2-B509-42CF-9A78-906E9516F29B}" dt="2022-03-03T09:48:02.774" v="528" actId="164"/>
          <ac:spMkLst>
            <pc:docMk/>
            <pc:sldMk cId="3171197508" sldId="311"/>
            <ac:spMk id="19" creationId="{4A861BCA-5009-4D5F-A27F-71A279CCE319}"/>
          </ac:spMkLst>
        </pc:spChg>
        <pc:spChg chg="add del mod">
          <ac:chgData name="Benard" userId="91044b2263dbd201" providerId="LiveId" clId="{15D1FCF2-B509-42CF-9A78-906E9516F29B}" dt="2022-03-03T09:49:02.179" v="574" actId="33987"/>
          <ac:spMkLst>
            <pc:docMk/>
            <pc:sldMk cId="3171197508" sldId="311"/>
            <ac:spMk id="23" creationId="{AF8F063E-5D87-4F48-B4FB-959257FE58A0}"/>
          </ac:spMkLst>
        </pc:spChg>
        <pc:grpChg chg="add mod">
          <ac:chgData name="Benard" userId="91044b2263dbd201" providerId="LiveId" clId="{15D1FCF2-B509-42CF-9A78-906E9516F29B}" dt="2022-03-03T09:24:38.344" v="352" actId="1076"/>
          <ac:grpSpMkLst>
            <pc:docMk/>
            <pc:sldMk cId="3171197508" sldId="311"/>
            <ac:grpSpMk id="12" creationId="{F9E8A192-97AF-4494-B67D-69E57A56D426}"/>
          </ac:grpSpMkLst>
        </pc:grpChg>
        <pc:grpChg chg="add mod">
          <ac:chgData name="Benard" userId="91044b2263dbd201" providerId="LiveId" clId="{15D1FCF2-B509-42CF-9A78-906E9516F29B}" dt="2022-03-03T09:48:12.981" v="530" actId="1076"/>
          <ac:grpSpMkLst>
            <pc:docMk/>
            <pc:sldMk cId="3171197508" sldId="311"/>
            <ac:grpSpMk id="22" creationId="{B6128382-70FE-4E72-A696-C770195E597C}"/>
          </ac:grpSpMkLst>
        </pc:grpChg>
        <pc:picChg chg="add mod ord">
          <ac:chgData name="Benard" userId="91044b2263dbd201" providerId="LiveId" clId="{15D1FCF2-B509-42CF-9A78-906E9516F29B}" dt="2022-03-03T09:24:03.639" v="348" actId="164"/>
          <ac:picMkLst>
            <pc:docMk/>
            <pc:sldMk cId="3171197508" sldId="311"/>
            <ac:picMk id="10" creationId="{7116F7DE-0971-4005-86D1-C2DC905263F2}"/>
          </ac:picMkLst>
        </pc:picChg>
        <pc:picChg chg="add mod">
          <ac:chgData name="Benard" userId="91044b2263dbd201" providerId="LiveId" clId="{15D1FCF2-B509-42CF-9A78-906E9516F29B}" dt="2022-03-03T09:29:14.697" v="411" actId="27349"/>
          <ac:picMkLst>
            <pc:docMk/>
            <pc:sldMk cId="3171197508" sldId="311"/>
            <ac:picMk id="15" creationId="{E373AA2F-29D9-431A-B2E9-3BB5EFF2884B}"/>
          </ac:picMkLst>
        </pc:picChg>
        <pc:picChg chg="add mod">
          <ac:chgData name="Benard" userId="91044b2263dbd201" providerId="LiveId" clId="{15D1FCF2-B509-42CF-9A78-906E9516F29B}" dt="2022-03-03T09:32:24.553" v="481" actId="1076"/>
          <ac:picMkLst>
            <pc:docMk/>
            <pc:sldMk cId="3171197508" sldId="311"/>
            <ac:picMk id="17" creationId="{E32A8973-76C0-4C9C-A147-6700046DDAAD}"/>
          </ac:picMkLst>
        </pc:picChg>
        <pc:picChg chg="add mod">
          <ac:chgData name="Benard" userId="91044b2263dbd201" providerId="LiveId" clId="{15D1FCF2-B509-42CF-9A78-906E9516F29B}" dt="2022-03-03T09:48:02.774" v="528" actId="164"/>
          <ac:picMkLst>
            <pc:docMk/>
            <pc:sldMk cId="3171197508" sldId="311"/>
            <ac:picMk id="21" creationId="{2FEF2B5C-DC2F-4D10-91AA-79D24D6D6FBA}"/>
          </ac:picMkLst>
        </pc:picChg>
        <pc:picChg chg="add mod">
          <ac:chgData name="Benard" userId="91044b2263dbd201" providerId="LiveId" clId="{15D1FCF2-B509-42CF-9A78-906E9516F29B}" dt="2022-03-03T09:49:24.819" v="581" actId="14100"/>
          <ac:picMkLst>
            <pc:docMk/>
            <pc:sldMk cId="3171197508" sldId="311"/>
            <ac:picMk id="25" creationId="{705ACC5B-2E59-4B0A-99F3-31CEEF91BB74}"/>
          </ac:picMkLst>
        </pc:picChg>
      </pc:sldChg>
      <pc:sldChg chg="addSp delSp modSp new mod">
        <pc:chgData name="Benard" userId="91044b2263dbd201" providerId="LiveId" clId="{15D1FCF2-B509-42CF-9A78-906E9516F29B}" dt="2022-03-03T10:11:49.004" v="851" actId="1076"/>
        <pc:sldMkLst>
          <pc:docMk/>
          <pc:sldMk cId="1579816287" sldId="312"/>
        </pc:sldMkLst>
        <pc:spChg chg="del">
          <ac:chgData name="Benard" userId="91044b2263dbd201" providerId="LiveId" clId="{15D1FCF2-B509-42CF-9A78-906E9516F29B}" dt="2022-03-03T09:50:13.184" v="584" actId="21"/>
          <ac:spMkLst>
            <pc:docMk/>
            <pc:sldMk cId="1579816287" sldId="312"/>
            <ac:spMk id="2" creationId="{F0E5A56D-6C79-47C8-82C5-B5E2BB9EBC71}"/>
          </ac:spMkLst>
        </pc:spChg>
        <pc:spChg chg="del">
          <ac:chgData name="Benard" userId="91044b2263dbd201" providerId="LiveId" clId="{15D1FCF2-B509-42CF-9A78-906E9516F29B}" dt="2022-03-03T09:50:15.999" v="585" actId="21"/>
          <ac:spMkLst>
            <pc:docMk/>
            <pc:sldMk cId="1579816287" sldId="312"/>
            <ac:spMk id="3" creationId="{91534C93-680C-4260-A0BA-15FBD659FBBD}"/>
          </ac:spMkLst>
        </pc:spChg>
        <pc:spChg chg="del">
          <ac:chgData name="Benard" userId="91044b2263dbd201" providerId="LiveId" clId="{15D1FCF2-B509-42CF-9A78-906E9516F29B}" dt="2022-03-03T09:50:20.389" v="586" actId="21"/>
          <ac:spMkLst>
            <pc:docMk/>
            <pc:sldMk cId="1579816287" sldId="312"/>
            <ac:spMk id="4" creationId="{E09158C4-9663-47C3-A13F-76AA175026A2}"/>
          </ac:spMkLst>
        </pc:spChg>
        <pc:spChg chg="add mod">
          <ac:chgData name="Benard" userId="91044b2263dbd201" providerId="LiveId" clId="{15D1FCF2-B509-42CF-9A78-906E9516F29B}" dt="2022-03-03T10:06:01.179" v="807" actId="1076"/>
          <ac:spMkLst>
            <pc:docMk/>
            <pc:sldMk cId="1579816287" sldId="312"/>
            <ac:spMk id="17" creationId="{88260D01-D50D-4B1D-A104-FF253D902D57}"/>
          </ac:spMkLst>
        </pc:spChg>
        <pc:spChg chg="add mod">
          <ac:chgData name="Benard" userId="91044b2263dbd201" providerId="LiveId" clId="{15D1FCF2-B509-42CF-9A78-906E9516F29B}" dt="2022-03-03T10:05:57.089" v="806" actId="1076"/>
          <ac:spMkLst>
            <pc:docMk/>
            <pc:sldMk cId="1579816287" sldId="312"/>
            <ac:spMk id="18" creationId="{42B8294A-0107-4D09-BE49-9C20539BED8D}"/>
          </ac:spMkLst>
        </pc:spChg>
        <pc:spChg chg="add mod">
          <ac:chgData name="Benard" userId="91044b2263dbd201" providerId="LiveId" clId="{15D1FCF2-B509-42CF-9A78-906E9516F29B}" dt="2022-03-03T10:05:13.699" v="802" actId="1076"/>
          <ac:spMkLst>
            <pc:docMk/>
            <pc:sldMk cId="1579816287" sldId="312"/>
            <ac:spMk id="19" creationId="{80380257-4C2F-4C90-82F2-E56CC5117024}"/>
          </ac:spMkLst>
        </pc:spChg>
        <pc:spChg chg="add mod">
          <ac:chgData name="Benard" userId="91044b2263dbd201" providerId="LiveId" clId="{15D1FCF2-B509-42CF-9A78-906E9516F29B}" dt="2022-03-03T10:05:48.879" v="805" actId="1076"/>
          <ac:spMkLst>
            <pc:docMk/>
            <pc:sldMk cId="1579816287" sldId="312"/>
            <ac:spMk id="20" creationId="{5C942A10-C00F-48CE-8A4A-F115E8E5D2D8}"/>
          </ac:spMkLst>
        </pc:spChg>
        <pc:spChg chg="add mod">
          <ac:chgData name="Benard" userId="91044b2263dbd201" providerId="LiveId" clId="{15D1FCF2-B509-42CF-9A78-906E9516F29B}" dt="2022-03-03T10:08:59.639" v="826" actId="14100"/>
          <ac:spMkLst>
            <pc:docMk/>
            <pc:sldMk cId="1579816287" sldId="312"/>
            <ac:spMk id="23" creationId="{38548A65-8A28-4087-89E5-FF968D0B614E}"/>
          </ac:spMkLst>
        </pc:spChg>
        <pc:spChg chg="add mod">
          <ac:chgData name="Benard" userId="91044b2263dbd201" providerId="LiveId" clId="{15D1FCF2-B509-42CF-9A78-906E9516F29B}" dt="2022-03-03T10:11:04.479" v="843" actId="14100"/>
          <ac:spMkLst>
            <pc:docMk/>
            <pc:sldMk cId="1579816287" sldId="312"/>
            <ac:spMk id="24" creationId="{0F264854-EA52-4E83-BBB8-C65C398AEE95}"/>
          </ac:spMkLst>
        </pc:spChg>
        <pc:picChg chg="add mod ord">
          <ac:chgData name="Benard" userId="91044b2263dbd201" providerId="LiveId" clId="{15D1FCF2-B509-42CF-9A78-906E9516F29B}" dt="2022-03-03T10:11:49.004" v="851" actId="1076"/>
          <ac:picMkLst>
            <pc:docMk/>
            <pc:sldMk cId="1579816287" sldId="312"/>
            <ac:picMk id="6" creationId="{2BDBC0CC-7E05-4137-9248-3EDEFAC0A1A1}"/>
          </ac:picMkLst>
        </pc:picChg>
        <pc:picChg chg="add mod">
          <ac:chgData name="Benard" userId="91044b2263dbd201" providerId="LiveId" clId="{15D1FCF2-B509-42CF-9A78-906E9516F29B}" dt="2022-03-03T09:55:00.619" v="601" actId="1076"/>
          <ac:picMkLst>
            <pc:docMk/>
            <pc:sldMk cId="1579816287" sldId="312"/>
            <ac:picMk id="8" creationId="{E9418250-DBC0-45D0-B585-508DFD4417C3}"/>
          </ac:picMkLst>
        </pc:picChg>
        <pc:picChg chg="add mod">
          <ac:chgData name="Benard" userId="91044b2263dbd201" providerId="LiveId" clId="{15D1FCF2-B509-42CF-9A78-906E9516F29B}" dt="2022-03-03T10:05:44.495" v="804" actId="207"/>
          <ac:picMkLst>
            <pc:docMk/>
            <pc:sldMk cId="1579816287" sldId="312"/>
            <ac:picMk id="10" creationId="{54EA4E86-B8EB-4439-8FB0-3BEDCA1495CC}"/>
          </ac:picMkLst>
        </pc:picChg>
        <pc:picChg chg="add mod">
          <ac:chgData name="Benard" userId="91044b2263dbd201" providerId="LiveId" clId="{15D1FCF2-B509-42CF-9A78-906E9516F29B}" dt="2022-03-03T10:05:44.495" v="804" actId="207"/>
          <ac:picMkLst>
            <pc:docMk/>
            <pc:sldMk cId="1579816287" sldId="312"/>
            <ac:picMk id="12" creationId="{E9523D3F-E224-4A9A-B453-ECEB3B7F6305}"/>
          </ac:picMkLst>
        </pc:picChg>
        <pc:picChg chg="add mod">
          <ac:chgData name="Benard" userId="91044b2263dbd201" providerId="LiveId" clId="{15D1FCF2-B509-42CF-9A78-906E9516F29B}" dt="2022-03-03T10:05:33.919" v="803" actId="207"/>
          <ac:picMkLst>
            <pc:docMk/>
            <pc:sldMk cId="1579816287" sldId="312"/>
            <ac:picMk id="14" creationId="{9F7F370F-581C-4A6C-B571-838A8D2D563A}"/>
          </ac:picMkLst>
        </pc:picChg>
        <pc:picChg chg="add mod">
          <ac:chgData name="Benard" userId="91044b2263dbd201" providerId="LiveId" clId="{15D1FCF2-B509-42CF-9A78-906E9516F29B}" dt="2022-03-03T10:05:44.495" v="804" actId="207"/>
          <ac:picMkLst>
            <pc:docMk/>
            <pc:sldMk cId="1579816287" sldId="312"/>
            <ac:picMk id="16" creationId="{BF1D5B25-BE05-474C-9D58-FC486CE738C4}"/>
          </ac:picMkLst>
        </pc:picChg>
        <pc:picChg chg="add mod ord">
          <ac:chgData name="Benard" userId="91044b2263dbd201" providerId="LiveId" clId="{15D1FCF2-B509-42CF-9A78-906E9516F29B}" dt="2022-03-03T10:11:45.719" v="849" actId="1076"/>
          <ac:picMkLst>
            <pc:docMk/>
            <pc:sldMk cId="1579816287" sldId="312"/>
            <ac:picMk id="22" creationId="{2567A4DA-307B-43A7-A4E5-FCCA775993A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Fulfil Business visibility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Acquiring clients and customer’s desire to easily find products and services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2" custAng="18435747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2" custAng="10570464" custLinFactNeighborX="-838" custLinFactNeighborY="35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2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2" custLinFactNeighborX="-1012" custLinFactNeighborY="-2497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 rot="18435747">
          <a:off x="1816199" y="93039"/>
          <a:ext cx="2196000" cy="21960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 rot="10570464">
          <a:off x="2273641" y="60548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Fulfil Business visibility</a:t>
          </a:r>
        </a:p>
      </dsp:txBody>
      <dsp:txXfrm>
        <a:off x="1114199" y="2973040"/>
        <a:ext cx="3600000" cy="720000"/>
      </dsp:txXfrm>
    </dsp:sp>
    <dsp:sp modelId="{543C18BC-1989-44B2-9862-C670C61D3452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5307767" y="279323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Acquiring clients and customer’s desire to easily find products and services</a:t>
          </a:r>
        </a:p>
      </dsp:txBody>
      <dsp:txXfrm>
        <a:off x="5307767" y="2793234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182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258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5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5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6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0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9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5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.pn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7E0F1C-F70D-4572-B67B-FF945C0AC9E5}"/>
              </a:ext>
            </a:extLst>
          </p:cNvPr>
          <p:cNvSpPr/>
          <p:nvPr/>
        </p:nvSpPr>
        <p:spPr>
          <a:xfrm>
            <a:off x="6767526" y="713689"/>
            <a:ext cx="4464174" cy="31824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3988AD-4E30-48A7-998D-F7DD7A56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57" y="-166165"/>
            <a:ext cx="4942111" cy="4738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1CDDE-57EF-4D2E-BAE8-E23A2AB8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8557" cy="6858000"/>
          </a:xfrm>
          <a:prstGeom prst="rect">
            <a:avLst/>
          </a:prstGeom>
        </p:spPr>
      </p:pic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81A61078-82AB-423C-9170-7DFF2F33EA30}"/>
              </a:ext>
            </a:extLst>
          </p:cNvPr>
          <p:cNvSpPr/>
          <p:nvPr/>
        </p:nvSpPr>
        <p:spPr>
          <a:xfrm>
            <a:off x="6767526" y="4324039"/>
            <a:ext cx="4942111" cy="11615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A4F22C-6190-4309-8BEC-6AF1DEFCCA8A}"/>
              </a:ext>
            </a:extLst>
          </p:cNvPr>
          <p:cNvSpPr/>
          <p:nvPr/>
        </p:nvSpPr>
        <p:spPr>
          <a:xfrm>
            <a:off x="7279551" y="4443141"/>
            <a:ext cx="391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Find Business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DO.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8585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CB00B47-5300-4DC9-A92F-20DE21B0C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5877" y="-54458"/>
            <a:ext cx="1717954" cy="171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22BCF3-05E6-4280-BDB0-2136E5CC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08" y="-160638"/>
            <a:ext cx="1754659" cy="175465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F00BF9-F51D-4157-AE9C-0612DC9F2D76}"/>
              </a:ext>
            </a:extLst>
          </p:cNvPr>
          <p:cNvGrpSpPr/>
          <p:nvPr/>
        </p:nvGrpSpPr>
        <p:grpSpPr>
          <a:xfrm>
            <a:off x="115459" y="1203239"/>
            <a:ext cx="4024055" cy="1112107"/>
            <a:chOff x="115459" y="1203239"/>
            <a:chExt cx="4024055" cy="1112107"/>
          </a:xfrm>
        </p:grpSpPr>
        <p:sp>
          <p:nvSpPr>
            <p:cNvPr id="10" name="Rectangle: Single Corner Rounded 9">
              <a:extLst>
                <a:ext uri="{FF2B5EF4-FFF2-40B4-BE49-F238E27FC236}">
                  <a16:creationId xmlns:a16="http://schemas.microsoft.com/office/drawing/2014/main" id="{A6EABE15-F815-46AF-90F5-FC600BDC2E4F}"/>
                </a:ext>
              </a:extLst>
            </p:cNvPr>
            <p:cNvSpPr/>
            <p:nvPr/>
          </p:nvSpPr>
          <p:spPr>
            <a:xfrm>
              <a:off x="226669" y="1269657"/>
              <a:ext cx="3912845" cy="979273"/>
            </a:xfrm>
            <a:prstGeom prst="round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    Business owner/Manager creates an account</a:t>
              </a:r>
              <a:endParaRPr lang="en-KE" sz="2000" dirty="0"/>
            </a:p>
          </p:txBody>
        </p:sp>
        <p:pic>
          <p:nvPicPr>
            <p:cNvPr id="9" name="Graphic 8" descr="User">
              <a:extLst>
                <a:ext uri="{FF2B5EF4-FFF2-40B4-BE49-F238E27FC236}">
                  <a16:creationId xmlns:a16="http://schemas.microsoft.com/office/drawing/2014/main" id="{EC915F47-A8AC-4DA7-8C1F-6F444BA22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459" y="1203239"/>
              <a:ext cx="1033720" cy="111210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862E44-FAEF-48EA-97D6-FFB162DADAF9}"/>
              </a:ext>
            </a:extLst>
          </p:cNvPr>
          <p:cNvSpPr txBox="1"/>
          <p:nvPr/>
        </p:nvSpPr>
        <p:spPr>
          <a:xfrm>
            <a:off x="257433" y="603134"/>
            <a:ext cx="230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IT </a:t>
            </a:r>
            <a:r>
              <a:rPr lang="en-US" sz="2000" b="1" dirty="0"/>
              <a:t>WORKS</a:t>
            </a:r>
            <a:endParaRPr lang="en-KE" sz="2000" b="1" dirty="0"/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7E716DA4-A196-4921-825C-47B728A351EB}"/>
              </a:ext>
            </a:extLst>
          </p:cNvPr>
          <p:cNvSpPr/>
          <p:nvPr/>
        </p:nvSpPr>
        <p:spPr>
          <a:xfrm>
            <a:off x="1260389" y="2327705"/>
            <a:ext cx="3912845" cy="979273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       Add a business as a Listing</a:t>
            </a:r>
            <a:endParaRPr lang="en-KE" sz="2000" dirty="0"/>
          </a:p>
        </p:txBody>
      </p:sp>
      <p:pic>
        <p:nvPicPr>
          <p:cNvPr id="16" name="Graphic 15" descr="Presentation with checklist">
            <a:extLst>
              <a:ext uri="{FF2B5EF4-FFF2-40B4-BE49-F238E27FC236}">
                <a16:creationId xmlns:a16="http://schemas.microsoft.com/office/drawing/2014/main" id="{66B6A6CD-BBF4-4BF3-AD5D-801726B43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8691" y="2369407"/>
            <a:ext cx="914400" cy="914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4EC237D-FA33-4DB4-89B7-4E1A1D2E0BAF}"/>
              </a:ext>
            </a:extLst>
          </p:cNvPr>
          <p:cNvGrpSpPr/>
          <p:nvPr/>
        </p:nvGrpSpPr>
        <p:grpSpPr>
          <a:xfrm>
            <a:off x="2393221" y="3452171"/>
            <a:ext cx="4118790" cy="979273"/>
            <a:chOff x="2393221" y="3452171"/>
            <a:chExt cx="4118790" cy="979273"/>
          </a:xfrm>
        </p:grpSpPr>
        <p:sp>
          <p:nvSpPr>
            <p:cNvPr id="18" name="Rectangle: Single Corner Rounded 17">
              <a:extLst>
                <a:ext uri="{FF2B5EF4-FFF2-40B4-BE49-F238E27FC236}">
                  <a16:creationId xmlns:a16="http://schemas.microsoft.com/office/drawing/2014/main" id="{D9F71F7F-0235-4C34-A731-A92552A4BE53}"/>
                </a:ext>
              </a:extLst>
            </p:cNvPr>
            <p:cNvSpPr/>
            <p:nvPr/>
          </p:nvSpPr>
          <p:spPr>
            <a:xfrm>
              <a:off x="2393221" y="3452171"/>
              <a:ext cx="4118790" cy="979273"/>
            </a:xfrm>
            <a:prstGeom prst="round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 View comments and questions from customers &amp; reply</a:t>
              </a:r>
              <a:endParaRPr lang="en-KE" sz="2000" dirty="0"/>
            </a:p>
          </p:txBody>
        </p:sp>
        <p:pic>
          <p:nvPicPr>
            <p:cNvPr id="21" name="Graphic 20" descr="Customer review">
              <a:extLst>
                <a:ext uri="{FF2B5EF4-FFF2-40B4-BE49-F238E27FC236}">
                  <a16:creationId xmlns:a16="http://schemas.microsoft.com/office/drawing/2014/main" id="{2DCADD08-B609-4D93-AEF0-34A85BAD4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93221" y="3528242"/>
              <a:ext cx="757752" cy="82713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DED74C-81E0-4A9E-B7BB-C9D32FCAC23B}"/>
              </a:ext>
            </a:extLst>
          </p:cNvPr>
          <p:cNvGrpSpPr/>
          <p:nvPr/>
        </p:nvGrpSpPr>
        <p:grpSpPr>
          <a:xfrm>
            <a:off x="5605913" y="5765969"/>
            <a:ext cx="4118790" cy="979273"/>
            <a:chOff x="4139514" y="4576637"/>
            <a:chExt cx="4118790" cy="979273"/>
          </a:xfrm>
        </p:grpSpPr>
        <p:sp>
          <p:nvSpPr>
            <p:cNvPr id="22" name="Rectangle: Single Corner Rounded 21">
              <a:extLst>
                <a:ext uri="{FF2B5EF4-FFF2-40B4-BE49-F238E27FC236}">
                  <a16:creationId xmlns:a16="http://schemas.microsoft.com/office/drawing/2014/main" id="{395BC0D7-EF85-4DF6-A4C8-5C10155DF27C}"/>
                </a:ext>
              </a:extLst>
            </p:cNvPr>
            <p:cNvSpPr/>
            <p:nvPr/>
          </p:nvSpPr>
          <p:spPr>
            <a:xfrm>
              <a:off x="4139514" y="4576637"/>
              <a:ext cx="4118790" cy="979273"/>
            </a:xfrm>
            <a:prstGeom prst="round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   Edit Profile</a:t>
              </a:r>
              <a:endParaRPr lang="en-KE" sz="2000" dirty="0"/>
            </a:p>
          </p:txBody>
        </p:sp>
        <p:pic>
          <p:nvPicPr>
            <p:cNvPr id="24" name="Graphic 23" descr="Pencil">
              <a:extLst>
                <a:ext uri="{FF2B5EF4-FFF2-40B4-BE49-F238E27FC236}">
                  <a16:creationId xmlns:a16="http://schemas.microsoft.com/office/drawing/2014/main" id="{6E56052B-FC40-4905-80B3-A2EE2BF0E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39514" y="4658500"/>
              <a:ext cx="815545" cy="81554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60203F-27FC-4C2C-9082-33397E451360}"/>
              </a:ext>
            </a:extLst>
          </p:cNvPr>
          <p:cNvGrpSpPr/>
          <p:nvPr/>
        </p:nvGrpSpPr>
        <p:grpSpPr>
          <a:xfrm>
            <a:off x="3546518" y="4609070"/>
            <a:ext cx="4118790" cy="979273"/>
            <a:chOff x="3546518" y="4609070"/>
            <a:chExt cx="4118790" cy="979273"/>
          </a:xfrm>
        </p:grpSpPr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ABD73818-4BA5-4AC2-8367-EB181D7CA2BB}"/>
                </a:ext>
              </a:extLst>
            </p:cNvPr>
            <p:cNvSpPr/>
            <p:nvPr/>
          </p:nvSpPr>
          <p:spPr>
            <a:xfrm>
              <a:off x="3546518" y="4609070"/>
              <a:ext cx="4118790" cy="979273"/>
            </a:xfrm>
            <a:prstGeom prst="round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 View &amp; Print Invoices</a:t>
              </a:r>
              <a:endParaRPr lang="en-KE" sz="2000" dirty="0"/>
            </a:p>
          </p:txBody>
        </p:sp>
        <p:pic>
          <p:nvPicPr>
            <p:cNvPr id="29" name="Graphic 28" descr="Register">
              <a:extLst>
                <a:ext uri="{FF2B5EF4-FFF2-40B4-BE49-F238E27FC236}">
                  <a16:creationId xmlns:a16="http://schemas.microsoft.com/office/drawing/2014/main" id="{A65F62EC-2898-4D39-B17C-BEE0841B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46518" y="4609070"/>
              <a:ext cx="979273" cy="979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24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4BD090-4F5A-49DA-B6BC-90F28F7BD907}"/>
              </a:ext>
            </a:extLst>
          </p:cNvPr>
          <p:cNvGrpSpPr/>
          <p:nvPr/>
        </p:nvGrpSpPr>
        <p:grpSpPr>
          <a:xfrm>
            <a:off x="0" y="0"/>
            <a:ext cx="12192001" cy="6110514"/>
            <a:chOff x="0" y="0"/>
            <a:chExt cx="12192001" cy="61105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7D7425-5023-493A-8D5B-8EEF169F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2114" y="0"/>
              <a:ext cx="3439887" cy="61105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0B464D-7FE2-4D81-A8D5-FBEFE2308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"/>
              <a:ext cx="10537371" cy="611051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B8F9AD1-DD8E-4395-9948-CAA6DE9D1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314" y="2264229"/>
            <a:ext cx="493486" cy="493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8457D7-1F41-464A-AD82-D176662BB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9" y="2264229"/>
            <a:ext cx="493486" cy="493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47CFFE-37C5-4430-B04B-2B75887DB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549" y="-184381"/>
            <a:ext cx="2294619" cy="22946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30768A-ACDD-476D-B185-F04F69980D1F}"/>
              </a:ext>
            </a:extLst>
          </p:cNvPr>
          <p:cNvSpPr txBox="1"/>
          <p:nvPr/>
        </p:nvSpPr>
        <p:spPr>
          <a:xfrm>
            <a:off x="283852" y="562819"/>
            <a:ext cx="4465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MAKES IT INTERESTING ?</a:t>
            </a:r>
            <a:endParaRPr lang="en-KE" sz="2000" b="1" dirty="0"/>
          </a:p>
        </p:txBody>
      </p:sp>
    </p:spTree>
    <p:extLst>
      <p:ext uri="{BB962C8B-B14F-4D97-AF65-F5344CB8AC3E}">
        <p14:creationId xmlns:p14="http://schemas.microsoft.com/office/powerpoint/2010/main" val="39916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>
            <a:extLst>
              <a:ext uri="{FF2B5EF4-FFF2-40B4-BE49-F238E27FC236}">
                <a16:creationId xmlns:a16="http://schemas.microsoft.com/office/drawing/2014/main" id="{5D600436-3D18-452B-9C6C-215010893C7C}"/>
              </a:ext>
            </a:extLst>
          </p:cNvPr>
          <p:cNvSpPr/>
          <p:nvPr/>
        </p:nvSpPr>
        <p:spPr>
          <a:xfrm>
            <a:off x="859063" y="1012370"/>
            <a:ext cx="1828800" cy="1828800"/>
          </a:xfrm>
          <a:prstGeom prst="teardro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Best Business Description</a:t>
            </a:r>
            <a:endParaRPr lang="en-K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8A192-97AF-4494-B67D-69E57A56D426}"/>
              </a:ext>
            </a:extLst>
          </p:cNvPr>
          <p:cNvGrpSpPr/>
          <p:nvPr/>
        </p:nvGrpSpPr>
        <p:grpSpPr>
          <a:xfrm>
            <a:off x="4395107" y="2336799"/>
            <a:ext cx="3401786" cy="1582057"/>
            <a:chOff x="3637643" y="1422400"/>
            <a:chExt cx="3401786" cy="1582057"/>
          </a:xfrm>
        </p:grpSpPr>
        <p:sp>
          <p:nvSpPr>
            <p:cNvPr id="11" name="Flowchart: Multidocument 10">
              <a:extLst>
                <a:ext uri="{FF2B5EF4-FFF2-40B4-BE49-F238E27FC236}">
                  <a16:creationId xmlns:a16="http://schemas.microsoft.com/office/drawing/2014/main" id="{0047C38F-BC15-455D-979A-80002D3B2299}"/>
                </a:ext>
              </a:extLst>
            </p:cNvPr>
            <p:cNvSpPr/>
            <p:nvPr/>
          </p:nvSpPr>
          <p:spPr>
            <a:xfrm>
              <a:off x="3947886" y="1422400"/>
              <a:ext cx="3091543" cy="1582057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Link to website and Social Media accounts</a:t>
              </a:r>
              <a:endParaRPr lang="en-KE" sz="2000" dirty="0"/>
            </a:p>
          </p:txBody>
        </p:sp>
        <p:pic>
          <p:nvPicPr>
            <p:cNvPr id="10" name="Graphic 9" descr="Link">
              <a:extLst>
                <a:ext uri="{FF2B5EF4-FFF2-40B4-BE49-F238E27FC236}">
                  <a16:creationId xmlns:a16="http://schemas.microsoft.com/office/drawing/2014/main" id="{7116F7DE-0971-4005-86D1-C2DC90526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643" y="1422400"/>
              <a:ext cx="620485" cy="620485"/>
            </a:xfrm>
            <a:prstGeom prst="rect">
              <a:avLst/>
            </a:prstGeom>
          </p:spPr>
        </p:pic>
      </p:grp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9D667CFE-1988-4303-A15E-D1AFA209DAE2}"/>
              </a:ext>
            </a:extLst>
          </p:cNvPr>
          <p:cNvSpPr/>
          <p:nvPr/>
        </p:nvSpPr>
        <p:spPr>
          <a:xfrm>
            <a:off x="6251121" y="3817256"/>
            <a:ext cx="2167165" cy="1582057"/>
          </a:xfrm>
          <a:prstGeom prst="flowChartInternalStorag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Upload Images to your business profile</a:t>
            </a:r>
            <a:endParaRPr lang="en-KE" sz="2000" b="1" dirty="0"/>
          </a:p>
        </p:txBody>
      </p:sp>
      <p:pic>
        <p:nvPicPr>
          <p:cNvPr id="15" name="Graphic 14" descr="Images">
            <a:extLst>
              <a:ext uri="{FF2B5EF4-FFF2-40B4-BE49-F238E27FC236}">
                <a16:creationId xmlns:a16="http://schemas.microsoft.com/office/drawing/2014/main" id="{E373AA2F-29D9-431A-B2E9-3BB5EFF2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1121" y="3728352"/>
            <a:ext cx="664918" cy="620488"/>
          </a:xfrm>
          <a:prstGeom prst="rect">
            <a:avLst/>
          </a:prstGeom>
        </p:spPr>
      </p:pic>
      <p:pic>
        <p:nvPicPr>
          <p:cNvPr id="17" name="Graphic 16" descr="Sign">
            <a:extLst>
              <a:ext uri="{FF2B5EF4-FFF2-40B4-BE49-F238E27FC236}">
                <a16:creationId xmlns:a16="http://schemas.microsoft.com/office/drawing/2014/main" id="{E32A8973-76C0-4C9C-A147-6700046DD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7056" y="3571348"/>
            <a:ext cx="2794001" cy="2794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0C86CB-93DF-486D-889F-FBEA94E6A661}"/>
              </a:ext>
            </a:extLst>
          </p:cNvPr>
          <p:cNvSpPr txBox="1"/>
          <p:nvPr/>
        </p:nvSpPr>
        <p:spPr>
          <a:xfrm rot="21371413">
            <a:off x="9422068" y="4349596"/>
            <a:ext cx="108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Business Location</a:t>
            </a:r>
            <a:endParaRPr lang="en-KE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128382-70FE-4E72-A696-C770195E597C}"/>
              </a:ext>
            </a:extLst>
          </p:cNvPr>
          <p:cNvGrpSpPr/>
          <p:nvPr/>
        </p:nvGrpSpPr>
        <p:grpSpPr>
          <a:xfrm>
            <a:off x="10693013" y="4709467"/>
            <a:ext cx="1498987" cy="1379691"/>
            <a:chOff x="10693011" y="322524"/>
            <a:chExt cx="1498987" cy="1379691"/>
          </a:xfrm>
        </p:grpSpPr>
        <p:sp>
          <p:nvSpPr>
            <p:cNvPr id="19" name="Scroll: Vertical 18">
              <a:extLst>
                <a:ext uri="{FF2B5EF4-FFF2-40B4-BE49-F238E27FC236}">
                  <a16:creationId xmlns:a16="http://schemas.microsoft.com/office/drawing/2014/main" id="{4A861BCA-5009-4D5F-A27F-71A279CCE319}"/>
                </a:ext>
              </a:extLst>
            </p:cNvPr>
            <p:cNvSpPr/>
            <p:nvPr/>
          </p:nvSpPr>
          <p:spPr>
            <a:xfrm>
              <a:off x="10693011" y="322524"/>
              <a:ext cx="1498987" cy="1379691"/>
            </a:xfrm>
            <a:prstGeom prst="verticalScrol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Contact Details</a:t>
              </a:r>
              <a:endParaRPr lang="en-KE" b="1" dirty="0"/>
            </a:p>
          </p:txBody>
        </p:sp>
        <p:pic>
          <p:nvPicPr>
            <p:cNvPr id="21" name="Graphic 20" descr="Employee badge">
              <a:extLst>
                <a:ext uri="{FF2B5EF4-FFF2-40B4-BE49-F238E27FC236}">
                  <a16:creationId xmlns:a16="http://schemas.microsoft.com/office/drawing/2014/main" id="{2FEF2B5C-DC2F-4D10-91AA-79D24D6D6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08879" y="422725"/>
              <a:ext cx="467253" cy="467253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705ACC5B-2E59-4B0A-99F3-31CEEF91BB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0883" y="0"/>
            <a:ext cx="1828801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9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DBC0CC-7E05-4137-9248-3EDEFAC0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0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18250-DBC0-45D0-B585-508DFD44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086" y="-333829"/>
            <a:ext cx="1944914" cy="1944914"/>
          </a:xfrm>
          <a:prstGeom prst="rect">
            <a:avLst/>
          </a:prstGeom>
        </p:spPr>
      </p:pic>
      <p:pic>
        <p:nvPicPr>
          <p:cNvPr id="10" name="Graphic 9" descr="Speaker Phone">
            <a:extLst>
              <a:ext uri="{FF2B5EF4-FFF2-40B4-BE49-F238E27FC236}">
                <a16:creationId xmlns:a16="http://schemas.microsoft.com/office/drawing/2014/main" id="{54EA4E86-B8EB-4439-8FB0-3BEDCA14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94340">
            <a:off x="48894" y="4463914"/>
            <a:ext cx="735335" cy="735335"/>
          </a:xfrm>
          <a:prstGeom prst="rect">
            <a:avLst/>
          </a:prstGeom>
        </p:spPr>
      </p:pic>
      <p:pic>
        <p:nvPicPr>
          <p:cNvPr id="12" name="Graphic 11" descr="Open envelope">
            <a:extLst>
              <a:ext uri="{FF2B5EF4-FFF2-40B4-BE49-F238E27FC236}">
                <a16:creationId xmlns:a16="http://schemas.microsoft.com/office/drawing/2014/main" id="{E9523D3F-E224-4A9A-B453-ECEB3B7F6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456" y="5415057"/>
            <a:ext cx="472972" cy="472972"/>
          </a:xfrm>
          <a:prstGeom prst="rect">
            <a:avLst/>
          </a:prstGeom>
        </p:spPr>
      </p:pic>
      <p:pic>
        <p:nvPicPr>
          <p:cNvPr id="14" name="Graphic 13" descr="Marker">
            <a:extLst>
              <a:ext uri="{FF2B5EF4-FFF2-40B4-BE49-F238E27FC236}">
                <a16:creationId xmlns:a16="http://schemas.microsoft.com/office/drawing/2014/main" id="{9F7F370F-581C-4A6C-B571-838A8D2D5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3333" y="6077281"/>
            <a:ext cx="625105" cy="584775"/>
          </a:xfrm>
          <a:prstGeom prst="rect">
            <a:avLst/>
          </a:prstGeom>
        </p:spPr>
      </p:pic>
      <p:pic>
        <p:nvPicPr>
          <p:cNvPr id="16" name="Graphic 15" descr="Internet">
            <a:extLst>
              <a:ext uri="{FF2B5EF4-FFF2-40B4-BE49-F238E27FC236}">
                <a16:creationId xmlns:a16="http://schemas.microsoft.com/office/drawing/2014/main" id="{BF1D5B25-BE05-474C-9D58-FC486CE73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9637" y="4415021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8260D01-D50D-4B1D-A104-FF253D902D57}"/>
              </a:ext>
            </a:extLst>
          </p:cNvPr>
          <p:cNvSpPr/>
          <p:nvPr/>
        </p:nvSpPr>
        <p:spPr>
          <a:xfrm>
            <a:off x="699472" y="4579833"/>
            <a:ext cx="32287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+254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757 414 345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B8294A-0107-4D09-BE49-9C20539BED8D}"/>
              </a:ext>
            </a:extLst>
          </p:cNvPr>
          <p:cNvSpPr/>
          <p:nvPr/>
        </p:nvSpPr>
        <p:spPr>
          <a:xfrm>
            <a:off x="5494037" y="4539193"/>
            <a:ext cx="27933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Biznafinder.com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80257-4C2F-4C90-82F2-E56CC5117024}"/>
              </a:ext>
            </a:extLst>
          </p:cNvPr>
          <p:cNvSpPr/>
          <p:nvPr/>
        </p:nvSpPr>
        <p:spPr>
          <a:xfrm>
            <a:off x="2452532" y="6121291"/>
            <a:ext cx="7496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600" baseline="300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</a:t>
            </a:r>
            <a:r>
              <a:rPr lang="en-US" sz="360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Floor, Kilifi Plaza, Kilifi Town - Kenya</a:t>
            </a:r>
            <a:endParaRPr lang="en-US" sz="3600" b="0" cap="none" spc="0" dirty="0">
              <a:ln w="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42A10-C00F-48CE-8A4A-F115E8E5D2D8}"/>
              </a:ext>
            </a:extLst>
          </p:cNvPr>
          <p:cNvSpPr/>
          <p:nvPr/>
        </p:nvSpPr>
        <p:spPr>
          <a:xfrm>
            <a:off x="699472" y="5370862"/>
            <a:ext cx="38801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help@biznafinder.com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548A65-8A28-4087-89E5-FF968D0B614E}"/>
              </a:ext>
            </a:extLst>
          </p:cNvPr>
          <p:cNvSpPr/>
          <p:nvPr/>
        </p:nvSpPr>
        <p:spPr>
          <a:xfrm>
            <a:off x="3126229" y="304801"/>
            <a:ext cx="4609885" cy="44268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264854-EA52-4E83-BBB8-C65C398AEE95}"/>
              </a:ext>
            </a:extLst>
          </p:cNvPr>
          <p:cNvSpPr/>
          <p:nvPr/>
        </p:nvSpPr>
        <p:spPr>
          <a:xfrm>
            <a:off x="7024914" y="304801"/>
            <a:ext cx="711200" cy="4426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2567A4DA-307B-43A7-A4E5-FCCA775993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129774">
            <a:off x="7115979" y="308988"/>
            <a:ext cx="529069" cy="5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6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</TotalTime>
  <Words>104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WHAT WE DO.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Benard</dc:creator>
  <cp:lastModifiedBy>Benard</cp:lastModifiedBy>
  <cp:revision>4</cp:revision>
  <dcterms:created xsi:type="dcterms:W3CDTF">2022-03-03T07:14:36Z</dcterms:created>
  <dcterms:modified xsi:type="dcterms:W3CDTF">2022-03-04T06:24:24Z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