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6" r:id="rId2"/>
    <p:sldMasterId id="2147483688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D0D5D5"/>
    <a:srgbClr val="09252F"/>
    <a:srgbClr val="E6E7E8"/>
    <a:srgbClr val="939598"/>
    <a:srgbClr val="83D2E4"/>
    <a:srgbClr val="00B6DE"/>
    <a:srgbClr val="A0CF67"/>
    <a:srgbClr val="00A1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 autoAdjust="0"/>
    <p:restoredTop sz="84767" autoAdjust="0"/>
  </p:normalViewPr>
  <p:slideViewPr>
    <p:cSldViewPr snapToGrid="0">
      <p:cViewPr varScale="1">
        <p:scale>
          <a:sx n="140" d="100"/>
          <a:sy n="140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FD9A-281D-4183-B50A-ECC1B6503ABC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5147F-1271-4D5C-AE1D-85C3D5BA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7FF1-908D-4757-A7F4-81B38A7D500A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C4731-0982-4A8F-90C9-EF2FE2FC4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7707BB4-9EC6-442D-A3E5-A6292746BE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9144" y="3508374"/>
            <a:ext cx="6633713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79F0AF3-1544-4FC7-843E-891AECE2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9144" y="4045087"/>
            <a:ext cx="6633713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F2623B3-05F9-4970-9CBE-E42D971B0C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9144" y="5406747"/>
            <a:ext cx="6633713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6D34E-BC24-4171-8AB0-DF25791A2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948070"/>
            <a:ext cx="10972800" cy="137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454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2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d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FA3-BEB8-493E-A34B-C978E0346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31761"/>
            <a:ext cx="12192000" cy="99447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Name of Next Section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CE502D-C01C-4FB1-A267-1DB400CF2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17644"/>
            <a:ext cx="12192000" cy="9141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</a:lstStyle>
          <a:p>
            <a:pPr lvl="0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72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E99874-B82F-490B-96DB-C2B97ECCD2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2688" y="3508374"/>
            <a:ext cx="4389976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E190F8-08F4-4F08-89F9-7DFD3DC155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2688" y="4045087"/>
            <a:ext cx="4389976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240D113-4BD3-41D9-8630-509ADEA8BA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9338" y="3508374"/>
            <a:ext cx="4389976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F9FDEC0-0EE1-498C-9DCB-EBB9001A6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9338" y="4045087"/>
            <a:ext cx="4389976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F2623B3-05F9-4970-9CBE-E42D971B0C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2688" y="5406747"/>
            <a:ext cx="9826626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51B6E77-E9C5-47B2-83E9-32A438E3E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948070"/>
            <a:ext cx="10972800" cy="137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07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E99874-B82F-490B-96DB-C2B97ECCD2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2688" y="3508374"/>
            <a:ext cx="3200400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E190F8-08F4-4F08-89F9-7DFD3DC155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2688" y="4045087"/>
            <a:ext cx="3200400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240D113-4BD3-41D9-8630-509ADEA8BA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8912" y="3508374"/>
            <a:ext cx="3200400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F9FDEC0-0EE1-498C-9DCB-EBB9001A6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8912" y="4045087"/>
            <a:ext cx="3200400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7707BB4-9EC6-442D-A3E5-A6292746BE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5800" y="3508374"/>
            <a:ext cx="3200400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79F0AF3-1544-4FC7-843E-891AECE2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4045087"/>
            <a:ext cx="3200400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F2623B3-05F9-4970-9CBE-E42D971B0C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5800" y="5406747"/>
            <a:ext cx="3200400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6F200C9-7108-4A62-8D5E-FAD4787DA2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948070"/>
            <a:ext cx="10972800" cy="137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3196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295400"/>
            <a:ext cx="11358372" cy="452018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380018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767840"/>
            <a:ext cx="11358372" cy="40477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/>
            </a:lvl1pPr>
            <a:lvl2pPr marL="512763" indent="-228600">
              <a:buClr>
                <a:schemeClr val="tx2"/>
              </a:buClr>
              <a:defRPr/>
            </a:lvl2pPr>
            <a:lvl3pPr marL="804863" indent="-228600">
              <a:buClr>
                <a:schemeClr val="tx2"/>
              </a:buClr>
              <a:defRPr/>
            </a:lvl3pPr>
            <a:lvl4pPr marL="1146175" indent="-228600">
              <a:buClr>
                <a:schemeClr val="tx2"/>
              </a:buClr>
              <a:defRPr/>
            </a:lvl4pPr>
            <a:lvl5pPr marL="1427163" indent="-228600"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4" name="Slide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8" y="987551"/>
            <a:ext cx="11363134" cy="48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rgbClr val="93959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Replace with Slide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170898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llet Lis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295400"/>
            <a:ext cx="11358372" cy="4520184"/>
          </a:xfrm>
          <a:prstGeom prst="rect">
            <a:avLst/>
          </a:prstGeom>
        </p:spPr>
        <p:txBody>
          <a:bodyPr/>
          <a:lstStyle>
            <a:lvl1pPr>
              <a:buClr>
                <a:srgbClr val="00B6DE"/>
              </a:buClr>
              <a:defRPr/>
            </a:lvl1pPr>
            <a:lvl2pPr marL="512763" indent="-228600">
              <a:buClr>
                <a:srgbClr val="00B6DE"/>
              </a:buClr>
              <a:defRPr/>
            </a:lvl2pPr>
            <a:lvl3pPr marL="804863" indent="-228600">
              <a:buClr>
                <a:srgbClr val="00B6DE"/>
              </a:buClr>
              <a:defRPr/>
            </a:lvl3pPr>
            <a:lvl4pPr marL="1146175" indent="-228600">
              <a:buClr>
                <a:srgbClr val="00B6DE"/>
              </a:buClr>
              <a:defRPr/>
            </a:lvl4pPr>
            <a:lvl5pPr marL="1427163" indent="-228600">
              <a:buClr>
                <a:srgbClr val="00B6DE"/>
              </a:buClr>
              <a:defRPr/>
            </a:lvl5pPr>
          </a:lstStyle>
          <a:p>
            <a:pPr lvl="0"/>
            <a:r>
              <a:rPr lang="en-US" dirty="0"/>
              <a:t>Replace with bullet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79487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llet Lis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767840"/>
            <a:ext cx="11358372" cy="4047744"/>
          </a:xfrm>
          <a:prstGeom prst="rect">
            <a:avLst/>
          </a:prstGeom>
        </p:spPr>
        <p:txBody>
          <a:bodyPr/>
          <a:lstStyle>
            <a:lvl1pPr>
              <a:buClr>
                <a:srgbClr val="00B6DE"/>
              </a:buClr>
              <a:defRPr/>
            </a:lvl1pPr>
            <a:lvl2pPr marL="512763" indent="-228600">
              <a:buClr>
                <a:srgbClr val="00B6DE"/>
              </a:buClr>
              <a:defRPr/>
            </a:lvl2pPr>
            <a:lvl3pPr marL="804863" indent="-228600">
              <a:buClr>
                <a:srgbClr val="00B6DE"/>
              </a:buClr>
              <a:defRPr/>
            </a:lvl3pPr>
            <a:lvl4pPr marL="1146175" indent="-228600">
              <a:buClr>
                <a:srgbClr val="00B6DE"/>
              </a:buClr>
              <a:defRPr/>
            </a:lvl4pPr>
            <a:lvl5pPr marL="1427163" indent="-228600">
              <a:buClr>
                <a:srgbClr val="00B6DE"/>
              </a:buClr>
              <a:defRPr/>
            </a:lvl5pPr>
          </a:lstStyle>
          <a:p>
            <a:pPr lvl="0"/>
            <a:r>
              <a:rPr lang="en-US" dirty="0"/>
              <a:t>Replace with bullet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8" y="987551"/>
            <a:ext cx="11363134" cy="48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rgbClr val="93959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Replace with Slide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66161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Col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4412" y="1295400"/>
            <a:ext cx="5433060" cy="452018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5" name="Text Col 1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295400"/>
            <a:ext cx="5433060" cy="452018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353870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Col 2"/>
          <p:cNvSpPr>
            <a:spLocks noGrp="1"/>
          </p:cNvSpPr>
          <p:nvPr>
            <p:ph type="body" sz="quarter" idx="12" hasCustomPrompt="1"/>
          </p:nvPr>
        </p:nvSpPr>
        <p:spPr>
          <a:xfrm>
            <a:off x="6344412" y="1670304"/>
            <a:ext cx="5433060" cy="414528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6" name="Content Col 1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670304"/>
            <a:ext cx="5433060" cy="414528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4" name="Slide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8" y="987551"/>
            <a:ext cx="11363134" cy="48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rgbClr val="93959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Replace with Slide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119790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8060B8-1190-4FF9-9407-829437C92AD8}"/>
              </a:ext>
            </a:extLst>
          </p:cNvPr>
          <p:cNvSpPr/>
          <p:nvPr userDrawn="1"/>
        </p:nvSpPr>
        <p:spPr>
          <a:xfrm>
            <a:off x="381000" y="397566"/>
            <a:ext cx="11430000" cy="5486400"/>
          </a:xfrm>
          <a:prstGeom prst="rect">
            <a:avLst/>
          </a:prstGeom>
          <a:solidFill>
            <a:srgbClr val="0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E1EA-D047-FD96-B106-F4413A8D8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14920" y="6181779"/>
            <a:ext cx="2996080" cy="4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14528" y="365125"/>
            <a:ext cx="11362944" cy="59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Replace with Slide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7DB4-5C94-B523-FDBE-59586DE7B43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877244" y="6418966"/>
            <a:ext cx="2166667" cy="3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7" r:id="rId3"/>
    <p:sldLayoutId id="2147483679" r:id="rId4"/>
    <p:sldLayoutId id="2147483682" r:id="rId5"/>
    <p:sldLayoutId id="214748368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rgbClr val="000000"/>
          </a:solidFill>
          <a:latin typeface="MADE Outer Sans" panose="0200050500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 userDrawn="1">
          <p15:clr>
            <a:srgbClr val="F26B43"/>
          </p15:clr>
        </p15:guide>
        <p15:guide id="2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F85FE1-B2B2-4805-903E-668B052F94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3706F-ADDD-B5F9-0491-F18A47C160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8075" y="6418493"/>
            <a:ext cx="2165004" cy="3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rgbClr val="000000"/>
          </a:solidFill>
          <a:latin typeface="MADE Outer Sans" panose="0200050500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32B6B-11FC-C5EE-5E51-143D1E7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Ag-specific cell counts from </a:t>
            </a:r>
            <a:r>
              <a:rPr lang="en-US" dirty="0" err="1"/>
              <a:t>totalseq</a:t>
            </a:r>
            <a:r>
              <a:rPr lang="en-US" dirty="0"/>
              <a:t> gating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F4B8CD-3224-1118-A233-3F00818D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00136"/>
              </p:ext>
            </p:extLst>
          </p:nvPr>
        </p:nvGraphicFramePr>
        <p:xfrm>
          <a:off x="2115124" y="1104125"/>
          <a:ext cx="8128000" cy="482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53867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12436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8998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27869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876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donorId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0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Microbial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0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0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Polyclonal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0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cellType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0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8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1_Control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Treg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66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2_T1D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3_Control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86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4_Control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4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5_T1D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Treg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24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6_T1D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77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1_Control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Tconv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2_T1D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Tconv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20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3_Control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Tconv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53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4_Control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Tconv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90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5_T1D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Tconv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86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6_T1D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Tconv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59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20961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I Template" id="{617F62DB-9187-4968-B6BD-269237822284}" vid="{2ACF9B02-9D6B-48A2-82E7-7938B5994EE7}"/>
    </a:ext>
  </a:extLst>
</a:theme>
</file>

<file path=ppt/theme/theme2.xml><?xml version="1.0" encoding="utf-8"?>
<a:theme xmlns:a="http://schemas.openxmlformats.org/drawingml/2006/main" name="Content Slides">
  <a:themeElements>
    <a:clrScheme name="BRI Color Pallete">
      <a:dk1>
        <a:srgbClr val="3F3F3F"/>
      </a:dk1>
      <a:lt1>
        <a:srgbClr val="FFFFFF"/>
      </a:lt1>
      <a:dk2>
        <a:srgbClr val="0082AB"/>
      </a:dk2>
      <a:lt2>
        <a:srgbClr val="E9EBEB"/>
      </a:lt2>
      <a:accent1>
        <a:srgbClr val="00AFD7"/>
      </a:accent1>
      <a:accent2>
        <a:srgbClr val="009A44"/>
      </a:accent2>
      <a:accent3>
        <a:srgbClr val="9D2235"/>
      </a:accent3>
      <a:accent4>
        <a:srgbClr val="545859"/>
      </a:accent4>
      <a:accent5>
        <a:srgbClr val="E57200"/>
      </a:accent5>
      <a:accent6>
        <a:srgbClr val="702F8A"/>
      </a:accent6>
      <a:hlink>
        <a:srgbClr val="0082AB"/>
      </a:hlink>
      <a:folHlink>
        <a:srgbClr val="0082AB"/>
      </a:folHlink>
    </a:clrScheme>
    <a:fontScheme name="BRI Fonts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I Template" id="{617F62DB-9187-4968-B6BD-269237822284}" vid="{4EB4A6C4-FC2D-4A76-B544-737967A04EFF}"/>
    </a:ext>
  </a:extLst>
</a:theme>
</file>

<file path=ppt/theme/theme3.xml><?xml version="1.0" encoding="utf-8"?>
<a:theme xmlns:a="http://schemas.openxmlformats.org/drawingml/2006/main" name="Divider Slides">
  <a:themeElements>
    <a:clrScheme name="BRI Color Pallete">
      <a:dk1>
        <a:srgbClr val="3F3F3F"/>
      </a:dk1>
      <a:lt1>
        <a:srgbClr val="FFFFFF"/>
      </a:lt1>
      <a:dk2>
        <a:srgbClr val="0082AB"/>
      </a:dk2>
      <a:lt2>
        <a:srgbClr val="E9EBEB"/>
      </a:lt2>
      <a:accent1>
        <a:srgbClr val="00AFD7"/>
      </a:accent1>
      <a:accent2>
        <a:srgbClr val="009A44"/>
      </a:accent2>
      <a:accent3>
        <a:srgbClr val="9D2235"/>
      </a:accent3>
      <a:accent4>
        <a:srgbClr val="545859"/>
      </a:accent4>
      <a:accent5>
        <a:srgbClr val="E57200"/>
      </a:accent5>
      <a:accent6>
        <a:srgbClr val="702F8A"/>
      </a:accent6>
      <a:hlink>
        <a:srgbClr val="0082AB"/>
      </a:hlink>
      <a:folHlink>
        <a:srgbClr val="0082AB"/>
      </a:folHlink>
    </a:clrScheme>
    <a:fontScheme name="BRI Fonts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I Template" id="{617F62DB-9187-4968-B6BD-269237822284}" vid="{88A2EB02-826B-46D2-94FA-0897DB6072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Slides</Template>
  <TotalTime>7</TotalTime>
  <Words>95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MADE Outer Sans</vt:lpstr>
      <vt:lpstr>Title Slides</vt:lpstr>
      <vt:lpstr>Content Slides</vt:lpstr>
      <vt:lpstr>Divider Slides</vt:lpstr>
      <vt:lpstr>Ag-specific cell counts from totalseq gating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Edwards</dc:creator>
  <cp:lastModifiedBy>Thomas Edwards</cp:lastModifiedBy>
  <cp:revision>2</cp:revision>
  <dcterms:created xsi:type="dcterms:W3CDTF">2024-10-04T17:21:05Z</dcterms:created>
  <dcterms:modified xsi:type="dcterms:W3CDTF">2024-10-04T17:29:01Z</dcterms:modified>
</cp:coreProperties>
</file>