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lang="en-US"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24328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https://github.com/Benashael/IBM_Capstone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2458</Words>
  <Application>Microsoft Office PowerPoint</Application>
  <PresentationFormat>Custom</PresentationFormat>
  <Paragraphs>263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Outline </vt:lpstr>
      <vt:lpstr>Executive Summary </vt:lpstr>
      <vt:lpstr>Introduction</vt:lpstr>
      <vt:lpstr>Methodology </vt:lpstr>
      <vt:lpstr>Slide 6</vt:lpstr>
      <vt:lpstr>Data Collection Overview</vt:lpstr>
      <vt:lpstr>Filter data to only  include Falcon 9  launches</vt:lpstr>
      <vt:lpstr>Slide 9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Slide 17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Slide 24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Slide 43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Arul Selvaraj</cp:lastModifiedBy>
  <cp:revision>4</cp:revision>
  <dcterms:created xsi:type="dcterms:W3CDTF">2021-08-26T16:53:12Z</dcterms:created>
  <dcterms:modified xsi:type="dcterms:W3CDTF">2023-08-30T07:58:11Z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