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5" r:id="rId9"/>
    <p:sldId id="266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778-9098-45DA-8F52-234CB8029A83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8D7-9F59-4F77-A76E-40874B3242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959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778-9098-45DA-8F52-234CB8029A83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8D7-9F59-4F77-A76E-40874B3242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862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778-9098-45DA-8F52-234CB8029A83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8D7-9F59-4F77-A76E-40874B3242C7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55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778-9098-45DA-8F52-234CB8029A83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8D7-9F59-4F77-A76E-40874B3242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3294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778-9098-45DA-8F52-234CB8029A83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8D7-9F59-4F77-A76E-40874B3242C7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3726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778-9098-45DA-8F52-234CB8029A83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8D7-9F59-4F77-A76E-40874B3242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4004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778-9098-45DA-8F52-234CB8029A83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8D7-9F59-4F77-A76E-40874B3242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1419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778-9098-45DA-8F52-234CB8029A83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8D7-9F59-4F77-A76E-40874B3242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754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778-9098-45DA-8F52-234CB8029A83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8D7-9F59-4F77-A76E-40874B3242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674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778-9098-45DA-8F52-234CB8029A83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8D7-9F59-4F77-A76E-40874B3242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53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778-9098-45DA-8F52-234CB8029A83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8D7-9F59-4F77-A76E-40874B3242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630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778-9098-45DA-8F52-234CB8029A83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8D7-9F59-4F77-A76E-40874B3242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173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778-9098-45DA-8F52-234CB8029A83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8D7-9F59-4F77-A76E-40874B3242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34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778-9098-45DA-8F52-234CB8029A83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8D7-9F59-4F77-A76E-40874B3242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85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778-9098-45DA-8F52-234CB8029A83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8D7-9F59-4F77-A76E-40874B3242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543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8D7-9F59-4F77-A76E-40874B3242C7}" type="slidenum">
              <a:rPr lang="sk-SK" smtClean="0"/>
              <a:t>‹#›</a:t>
            </a:fld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778-9098-45DA-8F52-234CB8029A83}" type="datetimeFigureOut">
              <a:rPr lang="sk-SK" smtClean="0"/>
              <a:t>8. 5. 2020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778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77778-9098-45DA-8F52-234CB8029A83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EFC8D7-9F59-4F77-A76E-40874B3242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690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aololol/league-of-legends-ranked-matches#stats1.csv" TargetMode="External"/><Relationship Id="rId2" Type="http://schemas.openxmlformats.org/officeDocument/2006/relationships/hyperlink" Target="https://nthu-datalab.github.io/ml/labs/04-1_Perceptron_Adaline/04-1_Perceptron_Adaline.html?fbclid=IwAR2ZCbJ2B-FTgeHlF18Z3uFoVHZn89ORDG7Jx7iy5tl14D43QTzIcv4VfR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bastianraschka.com/faq/docs/diff-perceptron-adaline-neuralnet.html" TargetMode="External"/><Relationship Id="rId5" Type="http://schemas.openxmlformats.org/officeDocument/2006/relationships/hyperlink" Target="https://eune.op.gg/summoner/userName=giliontis" TargetMode="External"/><Relationship Id="rId4" Type="http://schemas.openxmlformats.org/officeDocument/2006/relationships/hyperlink" Target="https://github.com/alperyeg/MachineLearning/blob/master/AdalineGD.p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302C677-CC32-412A-9987-543AE2140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sk-SK" sz="6000" dirty="0">
                <a:solidFill>
                  <a:srgbClr val="FFFFFF"/>
                </a:solidFill>
              </a:rPr>
              <a:t>Neurónová sieť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036E182-3068-4F49-B516-7B23444A3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6386" y="3962088"/>
            <a:ext cx="6203795" cy="118610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Benedikt Pecuch</a:t>
            </a:r>
            <a:endParaRPr lang="sk-SK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40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03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519E52-730E-4234-9A23-D92F667B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POZORNOSŤ!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957369BB-7E39-4FE9-B732-98F83CC11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1051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774EFB-3CC7-43BA-AF1A-305FB2B7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4AAC0D2-951E-4CBD-891A-F1E236C07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Adaline</a:t>
            </a:r>
            <a:r>
              <a:rPr lang="sk-SK" dirty="0"/>
              <a:t>: </a:t>
            </a:r>
            <a:r>
              <a:rPr lang="sk-SK" dirty="0">
                <a:hlinkClick r:id="rId2"/>
              </a:rPr>
              <a:t>https://nthu-datalab.github.io/ml/labs/04-1_Perceptron_Adaline/04-1_Perceptron_Adaline.html?fbclid=IwAR2ZCbJ2B-FTgeHlF18Z3uFoVHZn89ORDG7Jx7iy5tl14D43QTzIcv4VfRQ</a:t>
            </a:r>
            <a:endParaRPr lang="sk-SK" dirty="0"/>
          </a:p>
          <a:p>
            <a:r>
              <a:rPr lang="sk-SK" dirty="0" err="1"/>
              <a:t>dataset</a:t>
            </a:r>
            <a:r>
              <a:rPr lang="sk-SK" dirty="0"/>
              <a:t>: </a:t>
            </a:r>
            <a:r>
              <a:rPr lang="sk-SK" dirty="0">
                <a:hlinkClick r:id="rId3"/>
              </a:rPr>
              <a:t>https://www.kaggle.com/paololol/league-of-legends-ranked-matches#stats1.csv</a:t>
            </a:r>
            <a:endParaRPr lang="sk-SK" dirty="0"/>
          </a:p>
          <a:p>
            <a:r>
              <a:rPr lang="sk-SK" dirty="0" err="1"/>
              <a:t>Adaline</a:t>
            </a:r>
            <a:r>
              <a:rPr lang="sk-SK" dirty="0"/>
              <a:t> v </a:t>
            </a:r>
            <a:r>
              <a:rPr lang="sk-SK" dirty="0" err="1"/>
              <a:t>pythone</a:t>
            </a:r>
            <a:r>
              <a:rPr lang="sk-SK" dirty="0"/>
              <a:t>: </a:t>
            </a:r>
            <a:r>
              <a:rPr lang="sk-SK" dirty="0">
                <a:hlinkClick r:id="rId4"/>
              </a:rPr>
              <a:t>https://github.com/alperyeg/MachineLearning/blob/master/AdalineGD.py</a:t>
            </a:r>
            <a:endParaRPr lang="sk-SK" dirty="0"/>
          </a:p>
          <a:p>
            <a:r>
              <a:rPr lang="sk-SK" dirty="0"/>
              <a:t>Príklad hier: </a:t>
            </a:r>
            <a:r>
              <a:rPr lang="sk-SK" dirty="0">
                <a:hlinkClick r:id="rId5"/>
              </a:rPr>
              <a:t>https://eune.op.gg/summoner/userName=giliontis</a:t>
            </a:r>
            <a:endParaRPr lang="sk-SK" dirty="0"/>
          </a:p>
          <a:p>
            <a:r>
              <a:rPr lang="sk-SK" dirty="0" err="1"/>
              <a:t>Porovnanie:</a:t>
            </a:r>
            <a:r>
              <a:rPr lang="sk-SK" dirty="0" err="1">
                <a:hlinkClick r:id="rId6"/>
              </a:rPr>
              <a:t>https</a:t>
            </a:r>
            <a:r>
              <a:rPr lang="sk-SK" dirty="0">
                <a:hlinkClick r:id="rId6"/>
              </a:rPr>
              <a:t>://sebastianraschka.com/</a:t>
            </a:r>
            <a:r>
              <a:rPr lang="sk-SK" dirty="0" err="1">
                <a:hlinkClick r:id="rId6"/>
              </a:rPr>
              <a:t>faq</a:t>
            </a:r>
            <a:r>
              <a:rPr lang="sk-SK" dirty="0">
                <a:hlinkClick r:id="rId6"/>
              </a:rPr>
              <a:t>/</a:t>
            </a:r>
            <a:r>
              <a:rPr lang="sk-SK" dirty="0" err="1">
                <a:hlinkClick r:id="rId6"/>
              </a:rPr>
              <a:t>docs</a:t>
            </a:r>
            <a:r>
              <a:rPr lang="sk-SK" dirty="0">
                <a:hlinkClick r:id="rId6"/>
              </a:rPr>
              <a:t>/diff-perceptron-adaline-neuralnet.html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265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1F3FDB-7D56-4697-8B97-5C727AA2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OBSAH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BF85704-47F2-4783-9954-7DFDC879D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42434"/>
          </a:xfrm>
        </p:spPr>
        <p:txBody>
          <a:bodyPr>
            <a:normAutofit/>
          </a:bodyPr>
          <a:lstStyle/>
          <a:p>
            <a:r>
              <a:rPr lang="en-US" b="1" dirty="0"/>
              <a:t>D</a:t>
            </a:r>
            <a:r>
              <a:rPr lang="sk-SK" b="1" dirty="0"/>
              <a:t>á</a:t>
            </a:r>
            <a:r>
              <a:rPr lang="en-US" b="1" dirty="0"/>
              <a:t>ta</a:t>
            </a:r>
          </a:p>
          <a:p>
            <a:pPr lvl="1"/>
            <a:r>
              <a:rPr lang="en-US" dirty="0" err="1"/>
              <a:t>Zvolen</a:t>
            </a:r>
            <a:r>
              <a:rPr lang="sk-SK" dirty="0"/>
              <a:t>ý</a:t>
            </a:r>
            <a:r>
              <a:rPr lang="en-US" dirty="0"/>
              <a:t> dataset a </a:t>
            </a:r>
            <a:r>
              <a:rPr lang="en-US" dirty="0" err="1"/>
              <a:t>cie</a:t>
            </a:r>
            <a:r>
              <a:rPr lang="sk-SK" dirty="0"/>
              <a:t>ľ</a:t>
            </a:r>
            <a:r>
              <a:rPr lang="en-US" dirty="0"/>
              <a:t> NN</a:t>
            </a:r>
          </a:p>
          <a:p>
            <a:pPr lvl="1"/>
            <a:r>
              <a:rPr lang="en-US" dirty="0"/>
              <a:t>Na</a:t>
            </a:r>
            <a:r>
              <a:rPr lang="sk-SK" dirty="0"/>
              <a:t>čítanie</a:t>
            </a:r>
            <a:r>
              <a:rPr lang="en-US" dirty="0"/>
              <a:t> a </a:t>
            </a:r>
            <a:r>
              <a:rPr lang="sk-SK" dirty="0"/>
              <a:t>ú</a:t>
            </a:r>
            <a:r>
              <a:rPr lang="en-US" dirty="0" err="1"/>
              <a:t>prava</a:t>
            </a:r>
            <a:r>
              <a:rPr lang="en-US" dirty="0"/>
              <a:t> </a:t>
            </a:r>
            <a:r>
              <a:rPr lang="sk-SK" dirty="0"/>
              <a:t>dát</a:t>
            </a:r>
            <a:endParaRPr lang="en-US" dirty="0"/>
          </a:p>
          <a:p>
            <a:pPr lvl="1"/>
            <a:r>
              <a:rPr lang="sk-SK" dirty="0"/>
              <a:t>Grafické znázornenie dát</a:t>
            </a:r>
          </a:p>
          <a:p>
            <a:r>
              <a:rPr lang="sk-SK" b="1" dirty="0"/>
              <a:t>Neurónová sieť</a:t>
            </a:r>
            <a:endParaRPr lang="en-US" b="1" dirty="0"/>
          </a:p>
          <a:p>
            <a:pPr lvl="1"/>
            <a:r>
              <a:rPr lang="en-US" dirty="0"/>
              <a:t>Implement</a:t>
            </a:r>
            <a:r>
              <a:rPr lang="sk-SK" dirty="0" err="1"/>
              <a:t>ácia</a:t>
            </a:r>
            <a:r>
              <a:rPr lang="en-US" dirty="0"/>
              <a:t> NN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aktiva</a:t>
            </a:r>
            <a:r>
              <a:rPr lang="sk-SK" dirty="0"/>
              <a:t>č</a:t>
            </a:r>
            <a:r>
              <a:rPr lang="en-US" dirty="0"/>
              <a:t>n</a:t>
            </a:r>
            <a:r>
              <a:rPr lang="sk-SK" dirty="0"/>
              <a:t>é</a:t>
            </a:r>
            <a:r>
              <a:rPr lang="en-US" dirty="0"/>
              <a:t> a loss </a:t>
            </a:r>
            <a:r>
              <a:rPr lang="en-US" dirty="0" err="1"/>
              <a:t>funkcie</a:t>
            </a:r>
            <a:r>
              <a:rPr lang="en-US" dirty="0"/>
              <a:t>, </a:t>
            </a:r>
            <a:r>
              <a:rPr lang="en-US" dirty="0" err="1"/>
              <a:t>vstupn</a:t>
            </a:r>
            <a:r>
              <a:rPr lang="sk-SK" dirty="0"/>
              <a:t>é</a:t>
            </a:r>
            <a:r>
              <a:rPr lang="en-US" dirty="0"/>
              <a:t> </a:t>
            </a:r>
            <a:r>
              <a:rPr lang="en-US" dirty="0" err="1"/>
              <a:t>hodnoty</a:t>
            </a:r>
            <a:endParaRPr lang="en-US" dirty="0"/>
          </a:p>
          <a:p>
            <a:r>
              <a:rPr lang="en-US" b="1" dirty="0"/>
              <a:t>V</a:t>
            </a:r>
            <a:r>
              <a:rPr lang="sk-SK" b="1" dirty="0"/>
              <a:t>ý</a:t>
            </a:r>
            <a:r>
              <a:rPr lang="en-US" b="1" dirty="0" err="1"/>
              <a:t>sledky</a:t>
            </a:r>
            <a:endParaRPr lang="en-US" b="1" dirty="0"/>
          </a:p>
          <a:p>
            <a:pPr lvl="1"/>
            <a:r>
              <a:rPr lang="en-US" dirty="0"/>
              <a:t>Eval</a:t>
            </a:r>
            <a:r>
              <a:rPr lang="sk-SK" dirty="0" err="1"/>
              <a:t>uá</a:t>
            </a:r>
            <a:r>
              <a:rPr lang="en-US" dirty="0" err="1"/>
              <a:t>cia</a:t>
            </a:r>
            <a:r>
              <a:rPr lang="en-US" dirty="0"/>
              <a:t> a </a:t>
            </a:r>
            <a:r>
              <a:rPr lang="sk-SK" dirty="0"/>
              <a:t>grafy</a:t>
            </a:r>
          </a:p>
          <a:p>
            <a:pPr lvl="1"/>
            <a:r>
              <a:rPr lang="en-US" dirty="0" err="1"/>
              <a:t>Testovanie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re</a:t>
            </a:r>
            <a:r>
              <a:rPr lang="sk-SK" dirty="0"/>
              <a:t>á</a:t>
            </a:r>
            <a:r>
              <a:rPr lang="en-US" dirty="0" err="1"/>
              <a:t>lnych</a:t>
            </a:r>
            <a:r>
              <a:rPr lang="en-US" dirty="0"/>
              <a:t> d</a:t>
            </a:r>
            <a:r>
              <a:rPr lang="sk-SK" dirty="0"/>
              <a:t>á</a:t>
            </a:r>
            <a:r>
              <a:rPr lang="en-US" dirty="0"/>
              <a:t>tach</a:t>
            </a:r>
            <a:endParaRPr lang="sk-SK" dirty="0"/>
          </a:p>
          <a:p>
            <a:pPr lvl="1"/>
            <a:r>
              <a:rPr lang="en-US" dirty="0"/>
              <a:t>Full dataset vs </a:t>
            </a:r>
            <a:r>
              <a:rPr lang="sk-SK" dirty="0" err="1"/>
              <a:t>undersampled</a:t>
            </a:r>
            <a:r>
              <a:rPr lang="sk-SK" dirty="0"/>
              <a:t> </a:t>
            </a:r>
            <a:r>
              <a:rPr lang="en-US" dirty="0"/>
              <a:t>dataset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7C0ECC-86DC-4525-B3ED-E0DDC5748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DATASET A CIE</a:t>
            </a:r>
            <a:r>
              <a:rPr lang="sk-SK" dirty="0"/>
              <a:t>Ľ NEURÓNOVEJ SIETE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5509E6D-048D-402A-AE5F-A0AB8BC33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405084" cy="3880773"/>
          </a:xfrm>
        </p:spPr>
        <p:txBody>
          <a:bodyPr/>
          <a:lstStyle/>
          <a:p>
            <a:pPr fontAlgn="base"/>
            <a:r>
              <a:rPr lang="en-GB" b="1" dirty="0"/>
              <a:t>League of Legends Ranked Matches</a:t>
            </a:r>
          </a:p>
          <a:p>
            <a:pPr fontAlgn="base"/>
            <a:r>
              <a:rPr lang="sk-SK" dirty="0" err="1"/>
              <a:t>win</a:t>
            </a:r>
            <a:r>
              <a:rPr lang="sk-SK" dirty="0"/>
              <a:t>, k</a:t>
            </a:r>
            <a:r>
              <a:rPr lang="en-GB" dirty="0"/>
              <a:t>ills</a:t>
            </a:r>
            <a:r>
              <a:rPr lang="sk-SK" dirty="0"/>
              <a:t>, </a:t>
            </a:r>
            <a:r>
              <a:rPr lang="en-GB" dirty="0"/>
              <a:t>deaths</a:t>
            </a:r>
            <a:r>
              <a:rPr lang="sk-SK" dirty="0"/>
              <a:t>, </a:t>
            </a:r>
            <a:r>
              <a:rPr lang="en-GB" dirty="0"/>
              <a:t>assist</a:t>
            </a:r>
            <a:r>
              <a:rPr lang="sk-SK" dirty="0"/>
              <a:t>s, </a:t>
            </a:r>
            <a:r>
              <a:rPr lang="en-GB" dirty="0" err="1"/>
              <a:t>largestkillingspree</a:t>
            </a:r>
            <a:r>
              <a:rPr lang="sk-SK" dirty="0"/>
              <a:t>, </a:t>
            </a:r>
            <a:r>
              <a:rPr lang="en-GB" dirty="0" err="1"/>
              <a:t>largestmultikill</a:t>
            </a:r>
            <a:r>
              <a:rPr lang="sk-SK" dirty="0"/>
              <a:t>, </a:t>
            </a:r>
            <a:r>
              <a:rPr lang="en-GB" dirty="0" err="1"/>
              <a:t>killingsprees</a:t>
            </a:r>
            <a:r>
              <a:rPr lang="sk-SK" dirty="0"/>
              <a:t>, </a:t>
            </a:r>
            <a:r>
              <a:rPr lang="sk-SK" dirty="0" err="1"/>
              <a:t>visionscore</a:t>
            </a:r>
            <a:r>
              <a:rPr lang="sk-SK" dirty="0"/>
              <a:t>...</a:t>
            </a:r>
            <a:endParaRPr lang="en-GB" dirty="0"/>
          </a:p>
          <a:p>
            <a:r>
              <a:rPr lang="sk-SK" dirty="0"/>
              <a:t>Cieľ: </a:t>
            </a:r>
            <a:r>
              <a:rPr lang="en-US" dirty="0"/>
              <a:t>Na </a:t>
            </a:r>
            <a:r>
              <a:rPr lang="sk-SK" dirty="0"/>
              <a:t>základe dát o tom ako hráč hral hru predpovedať či </a:t>
            </a:r>
            <a:r>
              <a:rPr lang="sk-SK" dirty="0" err="1"/>
              <a:t>vyhraje</a:t>
            </a:r>
            <a:r>
              <a:rPr lang="sk-SK" dirty="0"/>
              <a:t> alebo </a:t>
            </a:r>
            <a:r>
              <a:rPr lang="sk-SK" dirty="0" err="1"/>
              <a:t>prehraje</a:t>
            </a:r>
            <a:endParaRPr lang="en-US" dirty="0"/>
          </a:p>
          <a:p>
            <a:r>
              <a:rPr lang="sk-SK" dirty="0" err="1"/>
              <a:t>AdalineGD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ECDD859C-440F-4F25-BF2F-825E93EAF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217" y="1211091"/>
            <a:ext cx="4808637" cy="5646909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C6ACFB92-A5B7-4489-8AC4-2B3B790BD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224" y="5184112"/>
            <a:ext cx="58802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7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13004B-DB50-4D9D-8CE7-7EA143EE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GRAF VSTUPNÝCH DÁT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309DF42-671D-4DAF-9B7C-CCF1E8E6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168197" cy="3880773"/>
          </a:xfrm>
        </p:spPr>
        <p:txBody>
          <a:bodyPr/>
          <a:lstStyle/>
          <a:p>
            <a:r>
              <a:rPr lang="sk-SK" dirty="0"/>
              <a:t>Graf závislosti počtu zabití a počtu smrtí v jednej hre na výsledok hry</a:t>
            </a:r>
          </a:p>
          <a:p>
            <a:r>
              <a:rPr lang="sk-SK" dirty="0"/>
              <a:t>Neprehľadnosť -1000 dát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9F1C0B95-5A5E-4AC2-8A7C-5266BD406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531" y="1396337"/>
            <a:ext cx="6960606" cy="46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8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6BBE11-87FD-43DE-A1EF-1F32D417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ÚPRAVA DÁT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AFA201C-1A9E-4EA4-819A-5CFF1782D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Rozdelenie dát na </a:t>
            </a:r>
            <a:r>
              <a:rPr lang="sk-SK" dirty="0" err="1"/>
              <a:t>trénovacie</a:t>
            </a:r>
            <a:r>
              <a:rPr lang="sk-SK" dirty="0"/>
              <a:t> a testovacie </a:t>
            </a:r>
          </a:p>
          <a:p>
            <a:r>
              <a:rPr lang="sk-SK" dirty="0"/>
              <a:t>a na vstupné a výstupné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Škálovanie dát</a:t>
            </a:r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67B4E1C-AA46-4070-908B-3715822AD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21" y="3245397"/>
            <a:ext cx="4287512" cy="1024762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7ED1E1CE-6E6C-483D-BD78-414945430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21" y="5111711"/>
            <a:ext cx="6991644" cy="738674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90DE20BB-4194-4918-97F1-9E3AAA6E3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236" y="348062"/>
            <a:ext cx="6605592" cy="43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6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030A0F-3AB6-422C-BCFE-41C7610D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IMPLEMENTÁCIA NEURÓNOVEJ SIETE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5E20460-779D-48DB-8F78-11186CAFC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5867"/>
            <a:ext cx="8596668" cy="4949018"/>
          </a:xfrm>
        </p:spPr>
        <p:txBody>
          <a:bodyPr>
            <a:normAutofit/>
          </a:bodyPr>
          <a:lstStyle/>
          <a:p>
            <a:r>
              <a:rPr lang="en-US" dirty="0" err="1"/>
              <a:t>Vyu</a:t>
            </a:r>
            <a:r>
              <a:rPr lang="sk-SK" dirty="0"/>
              <a:t>žitá trieda </a:t>
            </a:r>
            <a:r>
              <a:rPr lang="sk-SK" dirty="0" err="1">
                <a:solidFill>
                  <a:srgbClr val="00B0F0"/>
                </a:solidFill>
              </a:rPr>
              <a:t>AdalineGD</a:t>
            </a:r>
            <a:r>
              <a:rPr lang="sk-SK" dirty="0">
                <a:solidFill>
                  <a:srgbClr val="00B0F0"/>
                </a:solidFill>
              </a:rPr>
              <a:t>()</a:t>
            </a:r>
          </a:p>
          <a:p>
            <a:r>
              <a:rPr lang="sk-SK" dirty="0">
                <a:solidFill>
                  <a:schemeClr val="tx1"/>
                </a:solidFill>
              </a:rPr>
              <a:t>Určenie rýchlosti učenia a počtu iterácií</a:t>
            </a:r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Práca s váhami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Lineárna aktivácia</a:t>
            </a:r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96377270-BE1A-47BB-82A5-2A43192FA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85" y="2729503"/>
            <a:ext cx="7851921" cy="327164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682CA51C-66C5-418B-B6AD-39E0F17A9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16" y="3855770"/>
            <a:ext cx="5846214" cy="195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9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007A2B-665D-4867-A536-1E9E0ED3F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45577"/>
          </a:xfrm>
        </p:spPr>
        <p:txBody>
          <a:bodyPr>
            <a:normAutofit/>
          </a:bodyPr>
          <a:lstStyle/>
          <a:p>
            <a:r>
              <a:rPr lang="sk-SK" dirty="0"/>
              <a:t>TRÉNOVANIE NEURÓNOVEJ SIETE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FAD1F08-DB1D-4C2D-B3D7-2DC7F89A2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55177"/>
            <a:ext cx="9486575" cy="4697411"/>
          </a:xfrm>
        </p:spPr>
        <p:txBody>
          <a:bodyPr>
            <a:normAutofit/>
          </a:bodyPr>
          <a:lstStyle/>
          <a:p>
            <a:r>
              <a:rPr lang="sk-SK" dirty="0"/>
              <a:t>Trénovanie: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Chyba:</a:t>
            </a:r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F775BAAF-E63B-41C3-AAE6-A7B3E63D9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37" y="2372242"/>
            <a:ext cx="5394455" cy="841475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A8F5B91E-616D-4BB7-9483-5DE73E1B9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10" y="3429000"/>
            <a:ext cx="4275190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0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04DF0D-C294-4A30-BC49-89FC3FDA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PREDIKCIA A VÝSLEDKY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046BB38-5E10-4DF7-8E35-E924A65E3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Predikcia</a:t>
            </a:r>
          </a:p>
          <a:p>
            <a:pPr lvl="1"/>
            <a:r>
              <a:rPr lang="sk-SK" dirty="0"/>
              <a:t>vstup: testovacie dáta</a:t>
            </a:r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r>
              <a:rPr lang="sk-SK" dirty="0"/>
              <a:t>Prvé dáta sú skutočné výsledky</a:t>
            </a:r>
          </a:p>
          <a:p>
            <a:pPr lvl="1"/>
            <a:r>
              <a:rPr lang="sk-SK" dirty="0"/>
              <a:t>Ďalšie dáta sú očakávané výsledky podľa neurónovej siete</a:t>
            </a:r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D57CEC6-9D74-4A0E-BB22-502D9E66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118" y="4029075"/>
            <a:ext cx="5353882" cy="2821741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F75BD3D2-878F-413D-8BDE-72F8655E9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58" y="3285086"/>
            <a:ext cx="6572946" cy="81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0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9A1E46-EA85-4F4C-900E-ABF765A7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Presnosť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4307A0E-79AB-4F06-8B44-4DB2AEDA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Z </a:t>
            </a:r>
            <a:r>
              <a:rPr lang="sk-SK" dirty="0" err="1"/>
              <a:t>predchádyajúcich</a:t>
            </a:r>
            <a:r>
              <a:rPr lang="sk-SK" dirty="0"/>
              <a:t> dát vieme určiť presnosť</a:t>
            </a:r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Práca iba s troma vstupnými stĺpcami = 75</a:t>
            </a:r>
            <a:r>
              <a:rPr lang="en-GB" dirty="0"/>
              <a:t>%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	</a:t>
            </a:r>
            <a:r>
              <a:rPr lang="en-GB" dirty="0"/>
              <a:t>(</a:t>
            </a:r>
            <a:r>
              <a:rPr lang="sk-SK" dirty="0" err="1"/>
              <a:t>Kills,deaths,assists</a:t>
            </a:r>
            <a:r>
              <a:rPr lang="en-GB" dirty="0"/>
              <a:t>) – </a:t>
            </a:r>
            <a:r>
              <a:rPr lang="en-GB" dirty="0" err="1"/>
              <a:t>najd</a:t>
            </a:r>
            <a:r>
              <a:rPr lang="sk-SK" dirty="0" err="1"/>
              <a:t>ôležitejšie</a:t>
            </a:r>
            <a:r>
              <a:rPr lang="sk-SK" dirty="0"/>
              <a:t> dáta</a:t>
            </a:r>
          </a:p>
          <a:p>
            <a:endParaRPr lang="sk-SK" dirty="0"/>
          </a:p>
          <a:p>
            <a:r>
              <a:rPr lang="sk-SK" dirty="0" err="1"/>
              <a:t>League</a:t>
            </a:r>
            <a:r>
              <a:rPr lang="sk-SK" dirty="0"/>
              <a:t> of </a:t>
            </a:r>
            <a:r>
              <a:rPr lang="sk-SK" dirty="0" err="1"/>
              <a:t>legends</a:t>
            </a:r>
            <a:r>
              <a:rPr lang="sk-SK" dirty="0"/>
              <a:t> = Tímová hra – hráč so zlým skóre ktorý vyhral</a:t>
            </a:r>
          </a:p>
          <a:p>
            <a:endParaRPr lang="sk-SK" dirty="0"/>
          </a:p>
          <a:p>
            <a:r>
              <a:rPr lang="sk-SK" dirty="0"/>
              <a:t>Preto 81</a:t>
            </a:r>
            <a:r>
              <a:rPr lang="en-GB" dirty="0"/>
              <a:t>%</a:t>
            </a:r>
            <a:r>
              <a:rPr lang="sk-SK" dirty="0"/>
              <a:t> považujem za úspešné</a:t>
            </a:r>
          </a:p>
          <a:p>
            <a:endParaRPr lang="sk-SK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301689E8-9A69-442B-844C-B4AE83B4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53" y="2878426"/>
            <a:ext cx="6075062" cy="39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01775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312</Words>
  <Application>Microsoft Office PowerPoint</Application>
  <PresentationFormat>Širokouhlá</PresentationFormat>
  <Paragraphs>78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Fazeta</vt:lpstr>
      <vt:lpstr>Neurónová sieť</vt:lpstr>
      <vt:lpstr>OBSAH</vt:lpstr>
      <vt:lpstr>DATASET A CIEĽ NEURÓNOVEJ SIETE</vt:lpstr>
      <vt:lpstr>GRAF VSTUPNÝCH DÁT</vt:lpstr>
      <vt:lpstr>ÚPRAVA DÁT</vt:lpstr>
      <vt:lpstr>IMPLEMENTÁCIA NEURÓNOVEJ SIETE</vt:lpstr>
      <vt:lpstr>TRÉNOVANIE NEURÓNOVEJ SIETE</vt:lpstr>
      <vt:lpstr>PREDIKCIA A VÝSLEDKY</vt:lpstr>
      <vt:lpstr>Presnosť</vt:lpstr>
      <vt:lpstr>ĎAKUJEM ZA POZORNOSŤ!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Dominik Pecuch</dc:creator>
  <cp:lastModifiedBy>Benedikt Pecuch</cp:lastModifiedBy>
  <cp:revision>40</cp:revision>
  <dcterms:created xsi:type="dcterms:W3CDTF">2019-05-09T16:26:09Z</dcterms:created>
  <dcterms:modified xsi:type="dcterms:W3CDTF">2020-05-08T20:36:43Z</dcterms:modified>
</cp:coreProperties>
</file>