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ADE8C0B-FC81-4D22-9FD6-CD585A1A7420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6260469-D6F4-4E7A-BBD5-FCBC301E2ADF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QA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559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Definición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404864"/>
          </a:xfrm>
        </p:spPr>
        <p:txBody>
          <a:bodyPr/>
          <a:lstStyle/>
          <a:p>
            <a:pPr algn="just"/>
            <a:r>
              <a:rPr lang="es-CR" dirty="0"/>
              <a:t>Conjunto de actividades sistemáticas y planeadas para asegurar que los productos y procesos cumplen con los requerimientos, estándares y procedimientos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0155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Caso de prueba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620888"/>
          </a:xfrm>
        </p:spPr>
        <p:txBody>
          <a:bodyPr/>
          <a:lstStyle/>
          <a:p>
            <a:pPr algn="just"/>
            <a:r>
              <a:rPr lang="es-CR" dirty="0"/>
              <a:t>Un Caso de prueba es un conjunto específico de datos de entrada y de procedimientos asociados, desarrollados para probar un caso determinado (secuencia/camino particular, verificación de un requisito, etc.)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168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Caja blanca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2116832"/>
          </a:xfrm>
        </p:spPr>
        <p:txBody>
          <a:bodyPr/>
          <a:lstStyle/>
          <a:p>
            <a:pPr algn="just"/>
            <a:r>
              <a:rPr lang="es-CR" dirty="0" smtClean="0"/>
              <a:t>Se conoce el funcionamiento del producto.  Para que el producto o proceso sea probado debe considerarse que se tomen en cuenta todos los posibles resultados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710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s-CR" dirty="0" smtClean="0"/>
              <a:t>Caja negra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7719" y="1700808"/>
            <a:ext cx="8229600" cy="2548880"/>
          </a:xfrm>
        </p:spPr>
        <p:txBody>
          <a:bodyPr/>
          <a:lstStyle/>
          <a:p>
            <a:pPr algn="just"/>
            <a:r>
              <a:rPr lang="es-CR" dirty="0"/>
              <a:t>Las pruebas de caja negra son las que se llevan a cabo sobre la interfaz del software, examinando aspectos del modelo fundamental del sistema (funcionalidad operativa, aceptación de entradas, resultados)</a:t>
            </a:r>
          </a:p>
          <a:p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65104"/>
            <a:ext cx="377348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1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Stress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CR" dirty="0"/>
              <a:t>Poner en demanda un sistema o dispositivo y medir la respuesta del mismo. Se hacen pruebas no funcionales. Este tipo de pruebas ayudan a encontrar cuellos de botella y posibles casos donde el sistema podría fallar</a:t>
            </a:r>
            <a:r>
              <a:rPr lang="es-CR" dirty="0" smtClean="0"/>
              <a:t>.</a:t>
            </a:r>
          </a:p>
          <a:p>
            <a:pPr algn="just"/>
            <a:endParaRPr lang="es-CR" dirty="0"/>
          </a:p>
          <a:p>
            <a:pPr algn="just"/>
            <a:r>
              <a:rPr lang="es-CR" dirty="0"/>
              <a:t>Este tipo de prueba se realiza para determinar la solidez de la aplicación en los momentos de carga extrema y ayuda a los administradores para determinar si la aplicación rendirá lo suficiente en caso de que la carga real supere a la carga esperada.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81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</p:spPr>
        <p:txBody>
          <a:bodyPr/>
          <a:lstStyle/>
          <a:p>
            <a:r>
              <a:rPr lang="es-CR" dirty="0" smtClean="0"/>
              <a:t>Rendimiento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2520280"/>
          </a:xfrm>
        </p:spPr>
        <p:txBody>
          <a:bodyPr>
            <a:normAutofit/>
          </a:bodyPr>
          <a:lstStyle/>
          <a:p>
            <a:pPr algn="just"/>
            <a:r>
              <a:rPr lang="es-CR" dirty="0"/>
              <a:t>El servicio de pruebas de rendimiento de software se centra en determinar la velocidad con la que el sistema bajo pruebas realiza una tarea en las condiciones particulares del escenario de </a:t>
            </a:r>
            <a:r>
              <a:rPr lang="es-CR" dirty="0" smtClean="0"/>
              <a:t>pruebas</a:t>
            </a:r>
            <a:endParaRPr lang="es-C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7112"/>
            <a:ext cx="3096344" cy="323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03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Seguridad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R" dirty="0"/>
              <a:t>Las Pruebas de Seguridad son un proceso que permite verificar que un sistema de información protege sus datos y funciona de acuerdo a los propósitos para los que fue diseñado</a:t>
            </a:r>
            <a:r>
              <a:rPr lang="es-CR" dirty="0" smtClean="0"/>
              <a:t>.</a:t>
            </a:r>
          </a:p>
          <a:p>
            <a:pPr marL="0" indent="0" algn="just">
              <a:buNone/>
            </a:pPr>
            <a:endParaRPr lang="es-CR" dirty="0"/>
          </a:p>
          <a:p>
            <a:pPr algn="just"/>
            <a:r>
              <a:rPr lang="es-CR" dirty="0"/>
              <a:t>Por tanto, las Pruebas de Seguridad verifican que la aplicación y la infraestructura que la soporta no evidencian vulnerabilidades que puedan ser aprovechadas por terceros para uso no deseado.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8418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Incluye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s-CR" dirty="0"/>
              <a:t>Confidencialidad de la información: evitar que usuarios o sistemas no autorizados accedan a la información.</a:t>
            </a:r>
          </a:p>
          <a:p>
            <a:pPr lvl="0" algn="just"/>
            <a:r>
              <a:rPr lang="es-CR" dirty="0"/>
              <a:t>Integridad de la información: asegurar la exactitud y la completitud de la información, así como los métodos que se utilizan para su procesamiento.</a:t>
            </a:r>
          </a:p>
          <a:p>
            <a:pPr lvl="0" algn="just"/>
            <a:r>
              <a:rPr lang="es-CR" dirty="0"/>
              <a:t>Disponibilidad de la información: asegurar que la información esté disponible para usuarios y sistemas autorizados en el momento que lo requieran.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822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</TotalTime>
  <Words>373</Words>
  <Application>Microsoft Office PowerPoint</Application>
  <PresentationFormat>Presentación en pantalla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Austin</vt:lpstr>
      <vt:lpstr>QA</vt:lpstr>
      <vt:lpstr>Definición</vt:lpstr>
      <vt:lpstr>Caso de prueba</vt:lpstr>
      <vt:lpstr>Caja blanca</vt:lpstr>
      <vt:lpstr>Caja negra</vt:lpstr>
      <vt:lpstr>Stress</vt:lpstr>
      <vt:lpstr>Rendimiento</vt:lpstr>
      <vt:lpstr>Seguridad</vt:lpstr>
      <vt:lpstr>Incluye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Estudiante</dc:creator>
  <cp:lastModifiedBy>Estudiante</cp:lastModifiedBy>
  <cp:revision>3</cp:revision>
  <dcterms:created xsi:type="dcterms:W3CDTF">2014-05-28T02:30:52Z</dcterms:created>
  <dcterms:modified xsi:type="dcterms:W3CDTF">2014-05-28T02:41:13Z</dcterms:modified>
</cp:coreProperties>
</file>