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Algoritmos de </a:t>
            </a:r>
            <a:r>
              <a:rPr lang="es-CR" dirty="0" err="1" smtClean="0"/>
              <a:t>Busqueda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Por: Efrén Jimenez Delgado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192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Búsqueda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Los computadores se emplean frecuentemente para almacenar grandes </a:t>
            </a:r>
            <a:r>
              <a:rPr lang="es-CR" dirty="0" smtClean="0"/>
              <a:t>volúmenes </a:t>
            </a:r>
            <a:r>
              <a:rPr lang="es-CR" dirty="0"/>
              <a:t>de datos.</a:t>
            </a:r>
          </a:p>
          <a:p>
            <a:r>
              <a:rPr lang="es-CR" dirty="0"/>
              <a:t>Tener mucha </a:t>
            </a:r>
            <a:r>
              <a:rPr lang="es-CR" dirty="0" smtClean="0"/>
              <a:t>información </a:t>
            </a:r>
            <a:r>
              <a:rPr lang="es-CR" dirty="0"/>
              <a:t>implica tener </a:t>
            </a:r>
            <a:r>
              <a:rPr lang="es-CR" dirty="0" err="1" smtClean="0"/>
              <a:t>diﬁcultades</a:t>
            </a:r>
            <a:r>
              <a:rPr lang="es-CR" dirty="0" smtClean="0"/>
              <a:t> </a:t>
            </a:r>
            <a:r>
              <a:rPr lang="es-CR" dirty="0"/>
              <a:t>para darle real utilidad.</a:t>
            </a:r>
          </a:p>
          <a:p>
            <a:r>
              <a:rPr lang="es-CR" dirty="0"/>
              <a:t>Los </a:t>
            </a:r>
            <a:r>
              <a:rPr lang="es-CR" dirty="0" smtClean="0"/>
              <a:t>algoritmos </a:t>
            </a:r>
            <a:r>
              <a:rPr lang="es-CR" dirty="0"/>
              <a:t>de </a:t>
            </a:r>
            <a:r>
              <a:rPr lang="es-CR" dirty="0" smtClean="0"/>
              <a:t>búsqueda </a:t>
            </a:r>
            <a:r>
              <a:rPr lang="es-CR" dirty="0"/>
              <a:t>son fundamentales para poder localizar la </a:t>
            </a:r>
            <a:r>
              <a:rPr lang="es-CR" dirty="0" smtClean="0"/>
              <a:t>información </a:t>
            </a:r>
            <a:r>
              <a:rPr lang="es-CR" dirty="0"/>
              <a:t>relevante en el</a:t>
            </a:r>
          </a:p>
          <a:p>
            <a:r>
              <a:rPr lang="es-CR" dirty="0"/>
              <a:t>menor tiempo posible.</a:t>
            </a:r>
          </a:p>
          <a:p>
            <a:r>
              <a:rPr lang="es-CR" dirty="0"/>
              <a:t>Los algoritmos de </a:t>
            </a:r>
            <a:r>
              <a:rPr lang="es-CR" dirty="0" smtClean="0"/>
              <a:t>ordenación </a:t>
            </a:r>
            <a:r>
              <a:rPr lang="es-CR" dirty="0"/>
              <a:t>permiten mantener la </a:t>
            </a:r>
            <a:r>
              <a:rPr lang="es-CR" dirty="0" smtClean="0"/>
              <a:t>información </a:t>
            </a:r>
            <a:r>
              <a:rPr lang="es-CR" dirty="0"/>
              <a:t>ordenada de tal forma que la </a:t>
            </a:r>
            <a:r>
              <a:rPr lang="es-CR" dirty="0" smtClean="0"/>
              <a:t>búsqueda se simplifique.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1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Búsqueda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Dado un valor X, </a:t>
            </a:r>
            <a:r>
              <a:rPr lang="es-CR" dirty="0" smtClean="0"/>
              <a:t>devolver </a:t>
            </a:r>
            <a:r>
              <a:rPr lang="es-CR" dirty="0"/>
              <a:t>el </a:t>
            </a:r>
            <a:r>
              <a:rPr lang="es-CR" dirty="0" smtClean="0"/>
              <a:t>´índice </a:t>
            </a:r>
            <a:r>
              <a:rPr lang="es-CR" dirty="0"/>
              <a:t>del elemento X en el arreglo, en caso de existir. En caso contrario </a:t>
            </a:r>
            <a:r>
              <a:rPr lang="es-CR" dirty="0" smtClean="0"/>
              <a:t>devolver no </a:t>
            </a:r>
            <a:r>
              <a:rPr lang="es-CR" dirty="0"/>
              <a:t>encontrado (-1). Se supone que en un arreglo no hay entradas duplicadas.</a:t>
            </a:r>
          </a:p>
          <a:p>
            <a:r>
              <a:rPr lang="es-CR" dirty="0"/>
              <a:t>Existen varios procedimientos (algoritmos) de </a:t>
            </a:r>
            <a:r>
              <a:rPr lang="es-CR" dirty="0" smtClean="0"/>
              <a:t>búsqueda:</a:t>
            </a:r>
          </a:p>
          <a:p>
            <a:endParaRPr lang="es-CR" dirty="0"/>
          </a:p>
          <a:p>
            <a:r>
              <a:rPr lang="es-CR" sz="2800" b="1" dirty="0" smtClean="0"/>
              <a:t>Búsqueda </a:t>
            </a:r>
            <a:r>
              <a:rPr lang="es-CR" sz="2800" b="1" dirty="0"/>
              <a:t>Lineal</a:t>
            </a:r>
          </a:p>
          <a:p>
            <a:r>
              <a:rPr lang="es-CR" sz="2800" b="1" dirty="0" smtClean="0"/>
              <a:t>Búsqueda </a:t>
            </a:r>
            <a:r>
              <a:rPr lang="es-CR" sz="2800" b="1" dirty="0"/>
              <a:t>Binaria</a:t>
            </a:r>
          </a:p>
        </p:txBody>
      </p:sp>
    </p:spTree>
    <p:extLst>
      <p:ext uri="{BB962C8B-B14F-4D97-AF65-F5344CB8AC3E}">
        <p14:creationId xmlns:p14="http://schemas.microsoft.com/office/powerpoint/2010/main" val="2203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Búsqueda </a:t>
            </a:r>
            <a:r>
              <a:rPr lang="es-CR" dirty="0"/>
              <a:t>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717750"/>
            <a:ext cx="10131425" cy="1760232"/>
          </a:xfrm>
        </p:spPr>
        <p:txBody>
          <a:bodyPr/>
          <a:lstStyle/>
          <a:p>
            <a:r>
              <a:rPr lang="es-CR" dirty="0"/>
              <a:t>Consiste en recorrer el arreglo hasta encontrar el elemento buscado (elemento por elemento).</a:t>
            </a:r>
          </a:p>
          <a:p>
            <a:r>
              <a:rPr lang="es-CR" dirty="0"/>
              <a:t>Si se llega hasta el ´ultimo elemento y </a:t>
            </a:r>
            <a:r>
              <a:rPr lang="es-CR" dirty="0" smtClean="0"/>
              <a:t>aún </a:t>
            </a:r>
            <a:r>
              <a:rPr lang="es-CR" dirty="0"/>
              <a:t>no se ha encontrado, entonces no se encuentra en la lista</a:t>
            </a:r>
          </a:p>
        </p:txBody>
      </p:sp>
      <p:pic>
        <p:nvPicPr>
          <p:cNvPr id="1026" name="Picture 2" descr="https://encrypted-tbn2.gstatic.com/images?q=tbn:ANd9GcR2GYB7QJRZnkUvI5ppdI-IQ3xZT7C3SzY1yrdrWNvyCkqUwa0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58" y="3318188"/>
            <a:ext cx="4288666" cy="317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Búsqueda Lineal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484" y="2743345"/>
            <a:ext cx="9781742" cy="22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Búsqueda </a:t>
            </a:r>
            <a:r>
              <a:rPr lang="es-CR" dirty="0"/>
              <a:t>Binaria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678428"/>
            <a:ext cx="10131425" cy="4838282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Restricción</a:t>
            </a:r>
            <a:endParaRPr lang="es-CR" dirty="0"/>
          </a:p>
          <a:p>
            <a:pPr marL="0" indent="0">
              <a:buNone/>
            </a:pPr>
            <a:r>
              <a:rPr lang="es-CR" dirty="0" smtClean="0"/>
              <a:t>	• </a:t>
            </a:r>
            <a:r>
              <a:rPr lang="es-CR" dirty="0"/>
              <a:t>Los elementos de la lista deben estar previamente ordenados</a:t>
            </a:r>
            <a:r>
              <a:rPr lang="es-CR" dirty="0" smtClean="0"/>
              <a:t>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Algoritmo </a:t>
            </a:r>
            <a:r>
              <a:rPr lang="es-CR" dirty="0" smtClean="0"/>
              <a:t>(asumiendo </a:t>
            </a:r>
            <a:r>
              <a:rPr lang="es-CR" dirty="0"/>
              <a:t>orden ascendente</a:t>
            </a:r>
            <a:r>
              <a:rPr lang="es-CR" dirty="0" smtClean="0"/>
              <a:t>)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1. Si el largo de la lista es 0 el programa termina</a:t>
            </a:r>
            <a:r>
              <a:rPr lang="es-CR" dirty="0" smtClean="0"/>
              <a:t>.</a:t>
            </a:r>
          </a:p>
          <a:p>
            <a:endParaRPr lang="es-CR" dirty="0"/>
          </a:p>
          <a:p>
            <a:r>
              <a:rPr lang="es-CR" dirty="0"/>
              <a:t>2. Se calcula el </a:t>
            </a:r>
            <a:r>
              <a:rPr lang="es-CR" dirty="0" smtClean="0"/>
              <a:t>índice </a:t>
            </a:r>
            <a:r>
              <a:rPr lang="es-CR" dirty="0"/>
              <a:t>del elemento central</a:t>
            </a:r>
            <a:r>
              <a:rPr lang="es-CR" dirty="0" smtClean="0"/>
              <a:t>.</a:t>
            </a:r>
          </a:p>
          <a:p>
            <a:endParaRPr lang="es-CR" dirty="0"/>
          </a:p>
          <a:p>
            <a:r>
              <a:rPr lang="es-CR" dirty="0"/>
              <a:t>3. Se compara el elemento buscado con el elemento central.</a:t>
            </a:r>
          </a:p>
          <a:p>
            <a:pPr lvl="1"/>
            <a:r>
              <a:rPr lang="es-CR" dirty="0"/>
              <a:t>a) Si el elemento buscado es mayor al central, se vuelve al paso 1, pero con la </a:t>
            </a:r>
            <a:r>
              <a:rPr lang="es-CR" dirty="0" err="1"/>
              <a:t>sublista</a:t>
            </a:r>
            <a:r>
              <a:rPr lang="es-CR" dirty="0"/>
              <a:t> [central + 1, largo].</a:t>
            </a:r>
          </a:p>
          <a:p>
            <a:pPr lvl="1"/>
            <a:r>
              <a:rPr lang="es-CR" dirty="0"/>
              <a:t>b) Si el elemento buscado es menor al central, se vuelve al paso 1, pero con la </a:t>
            </a:r>
            <a:r>
              <a:rPr lang="es-CR" dirty="0" err="1"/>
              <a:t>sublista</a:t>
            </a:r>
            <a:r>
              <a:rPr lang="es-CR" dirty="0"/>
              <a:t> [0, central −1].</a:t>
            </a:r>
          </a:p>
          <a:p>
            <a:pPr lvl="1"/>
            <a:r>
              <a:rPr lang="es-CR" dirty="0"/>
              <a:t>c) Si el elemento buscado es igual al central se retorna el </a:t>
            </a:r>
            <a:r>
              <a:rPr lang="es-CR" dirty="0" smtClean="0"/>
              <a:t>´índice </a:t>
            </a:r>
            <a:r>
              <a:rPr lang="es-CR" dirty="0"/>
              <a:t>de este. </a:t>
            </a:r>
            <a:r>
              <a:rPr lang="es-CR" dirty="0" smtClean="0"/>
              <a:t>Encontró </a:t>
            </a:r>
            <a:r>
              <a:rPr lang="es-CR" dirty="0"/>
              <a:t>el elemento</a:t>
            </a:r>
          </a:p>
        </p:txBody>
      </p:sp>
    </p:spTree>
    <p:extLst>
      <p:ext uri="{BB962C8B-B14F-4D97-AF65-F5344CB8AC3E}">
        <p14:creationId xmlns:p14="http://schemas.microsoft.com/office/powerpoint/2010/main" val="26055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Búsqueda Binaria</a:t>
            </a:r>
          </a:p>
        </p:txBody>
      </p:sp>
      <p:pic>
        <p:nvPicPr>
          <p:cNvPr id="2058" name="Picture 10" descr="https://encrypted-tbn0.gstatic.com/images?q=tbn:ANd9GcTCHJWmIZ-jUubbxETKqB1zLn_zAgoP-PMq0-3WgyhPuqvEtbLaS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92" y="2242745"/>
            <a:ext cx="4182906" cy="416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Búsqueda Binaria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68" y="2439355"/>
            <a:ext cx="8832329" cy="33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3346</TotalTime>
  <Words>171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Algoritmos de Busqueda </vt:lpstr>
      <vt:lpstr>Búsqueda</vt:lpstr>
      <vt:lpstr>Búsqueda</vt:lpstr>
      <vt:lpstr>Búsqueda Lineal</vt:lpstr>
      <vt:lpstr>Búsqueda Lineal</vt:lpstr>
      <vt:lpstr>Búsqueda Binaria</vt:lpstr>
      <vt:lpstr>Búsqueda Binaria</vt:lpstr>
      <vt:lpstr>Búsqueda Binaria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Busqueda</dc:title>
  <dc:creator>Jimenez</dc:creator>
  <cp:lastModifiedBy>Jimenez</cp:lastModifiedBy>
  <cp:revision>7</cp:revision>
  <dcterms:created xsi:type="dcterms:W3CDTF">2014-06-26T06:52:07Z</dcterms:created>
  <dcterms:modified xsi:type="dcterms:W3CDTF">2014-06-28T14:38:22Z</dcterms:modified>
</cp:coreProperties>
</file>