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70" r:id="rId7"/>
    <p:sldId id="267" r:id="rId8"/>
    <p:sldId id="264" r:id="rId9"/>
    <p:sldId id="266" r:id="rId10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man Old Style" panose="020506040505050202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B4F9D-91C6-456D-9CD1-6FA9A4D552E4}" v="146" dt="2020-09-15T07:54:56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57" autoAdjust="0"/>
  </p:normalViewPr>
  <p:slideViewPr>
    <p:cSldViewPr>
      <p:cViewPr varScale="1">
        <p:scale>
          <a:sx n="70" d="100"/>
          <a:sy n="70" d="100"/>
        </p:scale>
        <p:origin x="115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31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E BELLECAVE" userId="87233c11-530b-4948-ba4e-04be2fb577d0" providerId="ADAL" clId="{921B4F9D-91C6-456D-9CD1-6FA9A4D552E4}"/>
    <pc:docChg chg="custSel delSld modSld">
      <pc:chgData name="HELENE BELLECAVE" userId="87233c11-530b-4948-ba4e-04be2fb577d0" providerId="ADAL" clId="{921B4F9D-91C6-456D-9CD1-6FA9A4D552E4}" dt="2020-09-15T07:54:56.458" v="432" actId="20577"/>
      <pc:docMkLst>
        <pc:docMk/>
      </pc:docMkLst>
      <pc:sldChg chg="addSp delSp modSp mod delAnim modAnim">
        <pc:chgData name="HELENE BELLECAVE" userId="87233c11-530b-4948-ba4e-04be2fb577d0" providerId="ADAL" clId="{921B4F9D-91C6-456D-9CD1-6FA9A4D552E4}" dt="2020-09-15T07:44:28.773" v="77" actId="14100"/>
        <pc:sldMkLst>
          <pc:docMk/>
          <pc:sldMk cId="0" sldId="260"/>
        </pc:sldMkLst>
        <pc:spChg chg="add del mod">
          <ac:chgData name="HELENE BELLECAVE" userId="87233c11-530b-4948-ba4e-04be2fb577d0" providerId="ADAL" clId="{921B4F9D-91C6-456D-9CD1-6FA9A4D552E4}" dt="2020-09-15T07:12:49.371" v="6" actId="478"/>
          <ac:spMkLst>
            <pc:docMk/>
            <pc:sldMk cId="0" sldId="260"/>
            <ac:spMk id="3" creationId="{237F2539-F90F-4618-96E3-43436B9BADB6}"/>
          </ac:spMkLst>
        </pc:spChg>
        <pc:spChg chg="del">
          <ac:chgData name="HELENE BELLECAVE" userId="87233c11-530b-4948-ba4e-04be2fb577d0" providerId="ADAL" clId="{921B4F9D-91C6-456D-9CD1-6FA9A4D552E4}" dt="2020-09-15T07:12:40.192" v="1" actId="478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HELENE BELLECAVE" userId="87233c11-530b-4948-ba4e-04be2fb577d0" providerId="ADAL" clId="{921B4F9D-91C6-456D-9CD1-6FA9A4D552E4}" dt="2020-09-15T07:12:49.371" v="6" actId="478"/>
          <ac:spMkLst>
            <pc:docMk/>
            <pc:sldMk cId="0" sldId="260"/>
            <ac:spMk id="6" creationId="{C370BDBC-DFC6-4D2C-91F0-984B13A749BE}"/>
          </ac:spMkLst>
        </pc:spChg>
        <pc:spChg chg="del">
          <ac:chgData name="HELENE BELLECAVE" userId="87233c11-530b-4948-ba4e-04be2fb577d0" providerId="ADAL" clId="{921B4F9D-91C6-456D-9CD1-6FA9A4D552E4}" dt="2020-09-15T07:12:49.371" v="6" actId="478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HELENE BELLECAVE" userId="87233c11-530b-4948-ba4e-04be2fb577d0" providerId="ADAL" clId="{921B4F9D-91C6-456D-9CD1-6FA9A4D552E4}" dt="2020-09-15T07:12:43.479" v="3" actId="478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HELENE BELLECAVE" userId="87233c11-530b-4948-ba4e-04be2fb577d0" providerId="ADAL" clId="{921B4F9D-91C6-456D-9CD1-6FA9A4D552E4}" dt="2020-09-15T07:12:49.371" v="6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HELENE BELLECAVE" userId="87233c11-530b-4948-ba4e-04be2fb577d0" providerId="ADAL" clId="{921B4F9D-91C6-456D-9CD1-6FA9A4D552E4}" dt="2020-09-15T07:43:48.978" v="71" actId="113"/>
          <ac:spMkLst>
            <pc:docMk/>
            <pc:sldMk cId="0" sldId="260"/>
            <ac:spMk id="12" creationId="{C2F8AB2D-A1C3-438D-82A3-B13BC3036CFD}"/>
          </ac:spMkLst>
        </pc:spChg>
        <pc:spChg chg="add mod">
          <ac:chgData name="HELENE BELLECAVE" userId="87233c11-530b-4948-ba4e-04be2fb577d0" providerId="ADAL" clId="{921B4F9D-91C6-456D-9CD1-6FA9A4D552E4}" dt="2020-09-15T07:44:12.836" v="74" actId="403"/>
          <ac:spMkLst>
            <pc:docMk/>
            <pc:sldMk cId="0" sldId="260"/>
            <ac:spMk id="13" creationId="{989AB29D-FB3E-4D70-B5D3-86E5A15FE76E}"/>
          </ac:spMkLst>
        </pc:spChg>
        <pc:spChg chg="add mod">
          <ac:chgData name="HELENE BELLECAVE" userId="87233c11-530b-4948-ba4e-04be2fb577d0" providerId="ADAL" clId="{921B4F9D-91C6-456D-9CD1-6FA9A4D552E4}" dt="2020-09-15T07:44:28.773" v="77" actId="14100"/>
          <ac:spMkLst>
            <pc:docMk/>
            <pc:sldMk cId="0" sldId="260"/>
            <ac:spMk id="14" creationId="{A028762A-2145-41FB-A03A-92F64D405242}"/>
          </ac:spMkLst>
        </pc:spChg>
        <pc:spChg chg="del">
          <ac:chgData name="HELENE BELLECAVE" userId="87233c11-530b-4948-ba4e-04be2fb577d0" providerId="ADAL" clId="{921B4F9D-91C6-456D-9CD1-6FA9A4D552E4}" dt="2020-09-15T07:12:37.969" v="0" actId="478"/>
          <ac:spMkLst>
            <pc:docMk/>
            <pc:sldMk cId="0" sldId="260"/>
            <ac:spMk id="13314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2:49.371" v="6" actId="478"/>
          <ac:spMkLst>
            <pc:docMk/>
            <pc:sldMk cId="0" sldId="260"/>
            <ac:spMk id="13315" creationId="{00000000-0000-0000-0000-000000000000}"/>
          </ac:spMkLst>
        </pc:spChg>
      </pc:sldChg>
      <pc:sldChg chg="addSp delSp modSp mod modAnim">
        <pc:chgData name="HELENE BELLECAVE" userId="87233c11-530b-4948-ba4e-04be2fb577d0" providerId="ADAL" clId="{921B4F9D-91C6-456D-9CD1-6FA9A4D552E4}" dt="2020-09-15T07:54:56.458" v="432" actId="20577"/>
        <pc:sldMkLst>
          <pc:docMk/>
          <pc:sldMk cId="0" sldId="264"/>
        </pc:sldMkLst>
        <pc:spChg chg="add del mod">
          <ac:chgData name="HELENE BELLECAVE" userId="87233c11-530b-4948-ba4e-04be2fb577d0" providerId="ADAL" clId="{921B4F9D-91C6-456D-9CD1-6FA9A4D552E4}" dt="2020-09-15T07:13:13.501" v="11" actId="478"/>
          <ac:spMkLst>
            <pc:docMk/>
            <pc:sldMk cId="0" sldId="264"/>
            <ac:spMk id="2" creationId="{265A19DC-5776-4298-967E-7A3C4F04A880}"/>
          </ac:spMkLst>
        </pc:spChg>
        <pc:spChg chg="add del mod">
          <ac:chgData name="HELENE BELLECAVE" userId="87233c11-530b-4948-ba4e-04be2fb577d0" providerId="ADAL" clId="{921B4F9D-91C6-456D-9CD1-6FA9A4D552E4}" dt="2020-09-15T07:13:13.501" v="11" actId="478"/>
          <ac:spMkLst>
            <pc:docMk/>
            <pc:sldMk cId="0" sldId="264"/>
            <ac:spMk id="3" creationId="{954A72B7-F6B6-48F0-912E-381191696373}"/>
          </ac:spMkLst>
        </pc:spChg>
        <pc:spChg chg="del">
          <ac:chgData name="HELENE BELLECAVE" userId="87233c11-530b-4948-ba4e-04be2fb577d0" providerId="ADAL" clId="{921B4F9D-91C6-456D-9CD1-6FA9A4D552E4}" dt="2020-09-15T07:13:10.013" v="10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10.013" v="1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10.013" v="10" actId="478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HELENE BELLECAVE" userId="87233c11-530b-4948-ba4e-04be2fb577d0" providerId="ADAL" clId="{921B4F9D-91C6-456D-9CD1-6FA9A4D552E4}" dt="2020-09-15T07:48:53.372" v="301" actId="14100"/>
          <ac:spMkLst>
            <pc:docMk/>
            <pc:sldMk cId="0" sldId="264"/>
            <ac:spMk id="9" creationId="{DB045AE3-5453-4907-B05F-CAF1E44E8F03}"/>
          </ac:spMkLst>
        </pc:spChg>
        <pc:spChg chg="add mod">
          <ac:chgData name="HELENE BELLECAVE" userId="87233c11-530b-4948-ba4e-04be2fb577d0" providerId="ADAL" clId="{921B4F9D-91C6-456D-9CD1-6FA9A4D552E4}" dt="2020-09-15T07:54:56.458" v="432" actId="20577"/>
          <ac:spMkLst>
            <pc:docMk/>
            <pc:sldMk cId="0" sldId="264"/>
            <ac:spMk id="10" creationId="{7365F2E2-BF1E-41A5-AB3A-154FD4CDEF91}"/>
          </ac:spMkLst>
        </pc:spChg>
        <pc:spChg chg="add mod">
          <ac:chgData name="HELENE BELLECAVE" userId="87233c11-530b-4948-ba4e-04be2fb577d0" providerId="ADAL" clId="{921B4F9D-91C6-456D-9CD1-6FA9A4D552E4}" dt="2020-09-15T07:54:13.678" v="417" actId="179"/>
          <ac:spMkLst>
            <pc:docMk/>
            <pc:sldMk cId="0" sldId="264"/>
            <ac:spMk id="11" creationId="{D3217601-EE49-4767-83C0-09F8690E4644}"/>
          </ac:spMkLst>
        </pc:spChg>
        <pc:spChg chg="add mod">
          <ac:chgData name="HELENE BELLECAVE" userId="87233c11-530b-4948-ba4e-04be2fb577d0" providerId="ADAL" clId="{921B4F9D-91C6-456D-9CD1-6FA9A4D552E4}" dt="2020-09-15T07:54:36.843" v="421" actId="14100"/>
          <ac:spMkLst>
            <pc:docMk/>
            <pc:sldMk cId="0" sldId="264"/>
            <ac:spMk id="12" creationId="{849622CD-2DB1-491D-AB1A-0714CF079786}"/>
          </ac:spMkLst>
        </pc:spChg>
        <pc:spChg chg="del">
          <ac:chgData name="HELENE BELLECAVE" userId="87233c11-530b-4948-ba4e-04be2fb577d0" providerId="ADAL" clId="{921B4F9D-91C6-456D-9CD1-6FA9A4D552E4}" dt="2020-09-15T07:13:10.013" v="10" actId="478"/>
          <ac:spMkLst>
            <pc:docMk/>
            <pc:sldMk cId="0" sldId="264"/>
            <ac:spMk id="16386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10.013" v="10" actId="478"/>
          <ac:spMkLst>
            <pc:docMk/>
            <pc:sldMk cId="0" sldId="264"/>
            <ac:spMk id="16388" creationId="{00000000-0000-0000-0000-000000000000}"/>
          </ac:spMkLst>
        </pc:spChg>
      </pc:sldChg>
      <pc:sldChg chg="addSp delSp modSp mod modAnim">
        <pc:chgData name="HELENE BELLECAVE" userId="87233c11-530b-4948-ba4e-04be2fb577d0" providerId="ADAL" clId="{921B4F9D-91C6-456D-9CD1-6FA9A4D552E4}" dt="2020-09-15T07:51:04.607" v="347" actId="14100"/>
        <pc:sldMkLst>
          <pc:docMk/>
          <pc:sldMk cId="0" sldId="267"/>
        </pc:sldMkLst>
        <pc:spChg chg="add del mod">
          <ac:chgData name="HELENE BELLECAVE" userId="87233c11-530b-4948-ba4e-04be2fb577d0" providerId="ADAL" clId="{921B4F9D-91C6-456D-9CD1-6FA9A4D552E4}" dt="2020-09-15T07:13:04.688" v="9" actId="478"/>
          <ac:spMkLst>
            <pc:docMk/>
            <pc:sldMk cId="0" sldId="267"/>
            <ac:spMk id="2" creationId="{6AA70D76-50D6-40DA-BC74-D9EE187C5924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6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7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9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11" creationId="{00000000-0000-0000-0000-000000000000}"/>
          </ac:spMkLst>
        </pc:spChg>
        <pc:spChg chg="add mod">
          <ac:chgData name="HELENE BELLECAVE" userId="87233c11-530b-4948-ba4e-04be2fb577d0" providerId="ADAL" clId="{921B4F9D-91C6-456D-9CD1-6FA9A4D552E4}" dt="2020-09-15T07:46:50.628" v="190" actId="1037"/>
          <ac:spMkLst>
            <pc:docMk/>
            <pc:sldMk cId="0" sldId="267"/>
            <ac:spMk id="12" creationId="{7C11054A-B9B5-47E1-AF2B-1398393AA0C5}"/>
          </ac:spMkLst>
        </pc:spChg>
        <pc:spChg chg="add mod">
          <ac:chgData name="HELENE BELLECAVE" userId="87233c11-530b-4948-ba4e-04be2fb577d0" providerId="ADAL" clId="{921B4F9D-91C6-456D-9CD1-6FA9A4D552E4}" dt="2020-09-15T07:51:04.607" v="347" actId="14100"/>
          <ac:spMkLst>
            <pc:docMk/>
            <pc:sldMk cId="0" sldId="267"/>
            <ac:spMk id="13" creationId="{A1FE3EE1-F6DC-44E4-9433-9C6EBBB046E7}"/>
          </ac:spMkLst>
        </pc:spChg>
        <pc:spChg chg="add mod">
          <ac:chgData name="HELENE BELLECAVE" userId="87233c11-530b-4948-ba4e-04be2fb577d0" providerId="ADAL" clId="{921B4F9D-91C6-456D-9CD1-6FA9A4D552E4}" dt="2020-09-15T07:47:45.161" v="258" actId="1035"/>
          <ac:spMkLst>
            <pc:docMk/>
            <pc:sldMk cId="0" sldId="267"/>
            <ac:spMk id="14" creationId="{513130C8-EB35-4EC8-B513-19EF386F0AA8}"/>
          </ac:spMkLst>
        </pc:spChg>
        <pc:spChg chg="add mod">
          <ac:chgData name="HELENE BELLECAVE" userId="87233c11-530b-4948-ba4e-04be2fb577d0" providerId="ADAL" clId="{921B4F9D-91C6-456D-9CD1-6FA9A4D552E4}" dt="2020-09-15T07:47:48.448" v="260" actId="1035"/>
          <ac:spMkLst>
            <pc:docMk/>
            <pc:sldMk cId="0" sldId="267"/>
            <ac:spMk id="15" creationId="{F65D481E-A5BA-423C-BA39-D3E9D5A69071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15362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01.645" v="8" actId="478"/>
          <ac:spMkLst>
            <pc:docMk/>
            <pc:sldMk cId="0" sldId="267"/>
            <ac:spMk id="15363" creationId="{00000000-0000-0000-0000-000000000000}"/>
          </ac:spMkLst>
        </pc:spChg>
      </pc:sldChg>
      <pc:sldChg chg="addSp delSp modSp mod modAnim">
        <pc:chgData name="HELENE BELLECAVE" userId="87233c11-530b-4948-ba4e-04be2fb577d0" providerId="ADAL" clId="{921B4F9D-91C6-456D-9CD1-6FA9A4D552E4}" dt="2020-09-15T07:50:52.081" v="346" actId="1036"/>
        <pc:sldMkLst>
          <pc:docMk/>
          <pc:sldMk cId="0" sldId="270"/>
        </pc:sldMkLst>
        <pc:spChg chg="add mod">
          <ac:chgData name="HELENE BELLECAVE" userId="87233c11-530b-4948-ba4e-04be2fb577d0" providerId="ADAL" clId="{921B4F9D-91C6-456D-9CD1-6FA9A4D552E4}" dt="2020-09-15T07:44:49.078" v="81" actId="113"/>
          <ac:spMkLst>
            <pc:docMk/>
            <pc:sldMk cId="0" sldId="270"/>
            <ac:spMk id="6" creationId="{91ADFEA5-F860-4C40-B8C5-CEC5F7E17DF4}"/>
          </ac:spMkLst>
        </pc:spChg>
        <pc:spChg chg="add mod">
          <ac:chgData name="HELENE BELLECAVE" userId="87233c11-530b-4948-ba4e-04be2fb577d0" providerId="ADAL" clId="{921B4F9D-91C6-456D-9CD1-6FA9A4D552E4}" dt="2020-09-15T07:50:46.041" v="345" actId="14100"/>
          <ac:spMkLst>
            <pc:docMk/>
            <pc:sldMk cId="0" sldId="270"/>
            <ac:spMk id="7" creationId="{415B8FAA-DCDA-466E-A9D5-94B1F4F99FEE}"/>
          </ac:spMkLst>
        </pc:spChg>
        <pc:spChg chg="del">
          <ac:chgData name="HELENE BELLECAVE" userId="87233c11-530b-4948-ba4e-04be2fb577d0" providerId="ADAL" clId="{921B4F9D-91C6-456D-9CD1-6FA9A4D552E4}" dt="2020-09-15T07:12:57.153" v="7" actId="478"/>
          <ac:spMkLst>
            <pc:docMk/>
            <pc:sldMk cId="0" sldId="270"/>
            <ac:spMk id="8" creationId="{00000000-0000-0000-0000-000000000000}"/>
          </ac:spMkLst>
        </pc:spChg>
        <pc:spChg chg="add mod">
          <ac:chgData name="HELENE BELLECAVE" userId="87233c11-530b-4948-ba4e-04be2fb577d0" providerId="ADAL" clId="{921B4F9D-91C6-456D-9CD1-6FA9A4D552E4}" dt="2020-09-15T07:50:52.081" v="346" actId="1036"/>
          <ac:spMkLst>
            <pc:docMk/>
            <pc:sldMk cId="0" sldId="270"/>
            <ac:spMk id="9" creationId="{D784DE98-49C0-4C69-8911-8C1ED4693473}"/>
          </ac:spMkLst>
        </pc:spChg>
        <pc:spChg chg="add mod">
          <ac:chgData name="HELENE BELLECAVE" userId="87233c11-530b-4948-ba4e-04be2fb577d0" providerId="ADAL" clId="{921B4F9D-91C6-456D-9CD1-6FA9A4D552E4}" dt="2020-09-15T07:46:21.862" v="175" actId="1038"/>
          <ac:spMkLst>
            <pc:docMk/>
            <pc:sldMk cId="0" sldId="270"/>
            <ac:spMk id="10" creationId="{E0246F88-C5CB-48A1-887E-5959415C6272}"/>
          </ac:spMkLst>
        </pc:spChg>
        <pc:spChg chg="del">
          <ac:chgData name="HELENE BELLECAVE" userId="87233c11-530b-4948-ba4e-04be2fb577d0" providerId="ADAL" clId="{921B4F9D-91C6-456D-9CD1-6FA9A4D552E4}" dt="2020-09-15T07:12:57.153" v="7" actId="478"/>
          <ac:spMkLst>
            <pc:docMk/>
            <pc:sldMk cId="0" sldId="270"/>
            <ac:spMk id="14338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2:57.153" v="7" actId="478"/>
          <ac:spMkLst>
            <pc:docMk/>
            <pc:sldMk cId="0" sldId="270"/>
            <ac:spMk id="14339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2:57.153" v="7" actId="478"/>
          <ac:spMkLst>
            <pc:docMk/>
            <pc:sldMk cId="0" sldId="270"/>
            <ac:spMk id="14340" creationId="{00000000-0000-0000-0000-000000000000}"/>
          </ac:spMkLst>
        </pc:spChg>
      </pc:sldChg>
      <pc:sldChg chg="addSp delSp modSp del mod modAnim">
        <pc:chgData name="HELENE BELLECAVE" userId="87233c11-530b-4948-ba4e-04be2fb577d0" providerId="ADAL" clId="{921B4F9D-91C6-456D-9CD1-6FA9A4D552E4}" dt="2020-09-15T07:50:27.551" v="343" actId="2696"/>
        <pc:sldMkLst>
          <pc:docMk/>
          <pc:sldMk cId="1115131447" sldId="271"/>
        </pc:sldMkLst>
        <pc:spChg chg="add del mod">
          <ac:chgData name="HELENE BELLECAVE" userId="87233c11-530b-4948-ba4e-04be2fb577d0" providerId="ADAL" clId="{921B4F9D-91C6-456D-9CD1-6FA9A4D552E4}" dt="2020-09-15T07:13:26.941" v="13" actId="478"/>
          <ac:spMkLst>
            <pc:docMk/>
            <pc:sldMk cId="1115131447" sldId="271"/>
            <ac:spMk id="2" creationId="{A5015AB5-8F99-41A4-B226-0A1F9FBFC2B4}"/>
          </ac:spMkLst>
        </pc:spChg>
        <pc:spChg chg="add del mod">
          <ac:chgData name="HELENE BELLECAVE" userId="87233c11-530b-4948-ba4e-04be2fb577d0" providerId="ADAL" clId="{921B4F9D-91C6-456D-9CD1-6FA9A4D552E4}" dt="2020-09-15T07:13:26.941" v="13" actId="478"/>
          <ac:spMkLst>
            <pc:docMk/>
            <pc:sldMk cId="1115131447" sldId="271"/>
            <ac:spMk id="3" creationId="{1645CA83-A34A-4B82-AA63-125246E2B961}"/>
          </ac:spMkLst>
        </pc:spChg>
        <pc:spChg chg="del">
          <ac:chgData name="HELENE BELLECAVE" userId="87233c11-530b-4948-ba4e-04be2fb577d0" providerId="ADAL" clId="{921B4F9D-91C6-456D-9CD1-6FA9A4D552E4}" dt="2020-09-15T07:13:24.581" v="12" actId="478"/>
          <ac:spMkLst>
            <pc:docMk/>
            <pc:sldMk cId="1115131447" sldId="271"/>
            <ac:spMk id="22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24.581" v="12" actId="478"/>
          <ac:spMkLst>
            <pc:docMk/>
            <pc:sldMk cId="1115131447" sldId="271"/>
            <ac:spMk id="24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24.581" v="12" actId="478"/>
          <ac:spMkLst>
            <pc:docMk/>
            <pc:sldMk cId="1115131447" sldId="271"/>
            <ac:spMk id="25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24.581" v="12" actId="478"/>
          <ac:spMkLst>
            <pc:docMk/>
            <pc:sldMk cId="1115131447" sldId="271"/>
            <ac:spMk id="27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24.581" v="12" actId="478"/>
          <ac:spMkLst>
            <pc:docMk/>
            <pc:sldMk cId="1115131447" sldId="271"/>
            <ac:spMk id="28" creationId="{00000000-0000-0000-0000-000000000000}"/>
          </ac:spMkLst>
        </pc:spChg>
        <pc:spChg chg="del">
          <ac:chgData name="HELENE BELLECAVE" userId="87233c11-530b-4948-ba4e-04be2fb577d0" providerId="ADAL" clId="{921B4F9D-91C6-456D-9CD1-6FA9A4D552E4}" dt="2020-09-15T07:13:24.581" v="12" actId="478"/>
          <ac:spMkLst>
            <pc:docMk/>
            <pc:sldMk cId="1115131447" sldId="271"/>
            <ac:spMk id="2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773979E-3E17-482B-9F2A-8756C2748F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5066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4E4D1EF-8E12-4887-B209-701EEC73247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85191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508FB8-18F1-4CE1-A604-25C591444AC1}" type="slidenum">
              <a:rPr lang="fr-FR" altLang="fr-FR" sz="1300" smtClean="0"/>
              <a:pPr>
                <a:spcBef>
                  <a:spcPct val="0"/>
                </a:spcBef>
              </a:pPr>
              <a:t>1</a:t>
            </a:fld>
            <a:endParaRPr lang="fr-FR" altLang="fr-FR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D1EF-8E12-4887-B209-701EEC732473}" type="slidenum">
              <a:rPr lang="fr-FR" altLang="fr-FR" smtClean="0"/>
              <a:pPr>
                <a:defRPr/>
              </a:pPr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957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AEDE9-B08D-4012-B8D7-A6D5BB8F8C03}" type="datetime1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F28CE-932B-4C3E-B678-24D3C6DD6FF3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69D7A0-3855-47AC-8CDA-B3A2BEDBAC06}" type="datetime1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B001C-6F94-485F-9A1C-875362507627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116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D0E9E-11B6-4944-958D-659FCB1FA0C1}" type="datetime1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ED61D-E533-4B49-B4C4-33C07EB34807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159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8720"/>
            <a:ext cx="7543800" cy="82864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E7064-52C6-433F-B875-FC756B1EB6D2}" type="datetime1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97B0B-D617-42E8-AF5C-B9B79CC68DAC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429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7A357-52D1-4C42-A23A-F2D5A244D384}" type="datetime1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B8FC5-8FDD-478B-8193-6AEF185CB2D2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4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4B137-B6CA-48A1-8EA7-702AEF82F7FF}" type="datetime1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61A4B-2B96-4D63-8194-5E5320D55122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1408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94AFB8-5D7B-4245-AADA-68A342FDCDB9}" type="datetime1">
              <a:rPr lang="fr-FR" smtClean="0"/>
              <a:t>15/09/2020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0ABD0-9A7D-47F9-91C2-3C5A06CC3C64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677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266314-7C39-4894-ACD3-6AAD5731A2B7}" type="datetime1">
              <a:rPr lang="fr-FR" smtClean="0"/>
              <a:t>15/09/2020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A45DD-5408-4AC7-AF04-9E2052C50967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401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77FCAE-2BA0-457F-86F0-67958C9C9129}" type="datetime1">
              <a:rPr lang="fr-FR" smtClean="0"/>
              <a:t>15/09/2020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6A635-7F67-4FAE-A8DD-71AF56753A3F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4253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972AAB-3DDE-472F-8922-CDB336B8AE2D}" type="datetime1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D10063-87FD-464C-ADEA-C5A5A5C9E0A7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2582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3E10C-811C-4342-8505-CC74568D1B2A}" type="datetime1">
              <a:rPr lang="fr-FR" smtClean="0"/>
              <a:t>15/09/2020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65E55-F50E-48D0-B237-B6FAC4FC951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4980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20D48B-CF5B-4A73-916D-49D07AF55D11}" type="datetime1">
              <a:rPr lang="fr-FR" smtClean="0"/>
              <a:t>15/09/2020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3B88B0-E4B6-4621-91CE-AD23622AB9DF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68344" y="253515"/>
            <a:ext cx="1019048" cy="619048"/>
          </a:xfrm>
          <a:prstGeom prst="rect">
            <a:avLst/>
          </a:prstGeom>
        </p:spPr>
      </p:pic>
      <p:pic>
        <p:nvPicPr>
          <p:cNvPr id="12" name="images4"/>
          <p:cNvPicPr/>
          <p:nvPr userDrawn="1"/>
        </p:nvPicPr>
        <p:blipFill>
          <a:blip r:embed="rId14" cstate="print"/>
          <a:srcRect/>
          <a:stretch>
            <a:fillRect/>
          </a:stretch>
        </p:blipFill>
        <p:spPr>
          <a:xfrm>
            <a:off x="502328" y="137271"/>
            <a:ext cx="999648" cy="6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bureau.univ-reims.fr/uPortal/render.userLayoutRootNode.uP?uP_sparam=activeTab&amp;activeTab=6&amp;uP_root=u30l1n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332655"/>
            <a:ext cx="8229600" cy="144016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fr-FR" sz="6000" i="1" dirty="0">
                <a:solidFill>
                  <a:schemeClr val="tx1"/>
                </a:solidFill>
              </a:rPr>
            </a:br>
            <a:r>
              <a:rPr lang="fr-FR" sz="5300" b="1" dirty="0">
                <a:solidFill>
                  <a:schemeClr val="tx1"/>
                </a:solidFill>
              </a:rPr>
              <a:t>English group sessions</a:t>
            </a:r>
            <a:br>
              <a:rPr lang="fr-FR" sz="5300" dirty="0">
                <a:solidFill>
                  <a:schemeClr val="tx1"/>
                </a:solidFill>
              </a:rPr>
            </a:br>
            <a:r>
              <a:rPr lang="fr-FR" sz="5300" b="1" dirty="0" err="1">
                <a:solidFill>
                  <a:schemeClr val="tx1"/>
                </a:solidFill>
              </a:rPr>
              <a:t>Welcome</a:t>
            </a:r>
            <a:r>
              <a:rPr lang="fr-FR" sz="5300" b="1" dirty="0">
                <a:solidFill>
                  <a:schemeClr val="tx1"/>
                </a:solidFill>
              </a:rPr>
              <a:t> !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648072"/>
          </a:xfrm>
        </p:spPr>
        <p:txBody>
          <a:bodyPr>
            <a:normAutofit/>
          </a:bodyPr>
          <a:lstStyle/>
          <a:p>
            <a:r>
              <a:rPr lang="fr-FR" altLang="fr-FR" sz="2800" i="1" dirty="0">
                <a:solidFill>
                  <a:schemeClr val="tx1"/>
                </a:solidFill>
              </a:rPr>
              <a:t>Ms Hélène Bellecave – helene.bellecave@univ-reims.fr</a:t>
            </a:r>
          </a:p>
          <a:p>
            <a:pPr eaLnBrk="1" hangingPunct="1"/>
            <a:endParaRPr lang="fr-FR" altLang="fr-FR" sz="2800" b="1" i="1" u="sng" dirty="0">
              <a:solidFill>
                <a:schemeClr val="tx1"/>
              </a:solidFill>
            </a:endParaRPr>
          </a:p>
        </p:txBody>
      </p:sp>
      <p:sp>
        <p:nvSpPr>
          <p:cNvPr id="11267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687A533E-7119-4422-B899-BCA8781CFA82}" type="slidenum">
              <a:rPr lang="fr-FR" altLang="fr-FR" sz="1200" smtClean="0">
                <a:latin typeface="Bookman Old Style" panose="02050604050505020204" pitchFamily="18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fr-FR" sz="120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C2F8AB2D-A1C3-438D-82A3-B13BC303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973138"/>
            <a:ext cx="8568952" cy="708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fr-FR" altLang="fr-FR" sz="4400" b="1" dirty="0"/>
              <a:t>AN0501 - Organisation du semestre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89AB29D-FB3E-4D70-B5D3-86E5A15F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132856"/>
            <a:ext cx="8824913" cy="1065213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Vous allez donc avoir cours :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En TD, durant 12h avec votre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enseignant.e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8762A-2145-41FB-A03A-92F64D405242}"/>
              </a:ext>
            </a:extLst>
          </p:cNvPr>
          <p:cNvSpPr/>
          <p:nvPr/>
        </p:nvSpPr>
        <p:spPr>
          <a:xfrm>
            <a:off x="334057" y="3393457"/>
            <a:ext cx="841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FontTx/>
              <a:buChar char="-"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En « hors présentiel », pour un volume de 12h, sur une plateforme de e-learning (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Altissia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1ADFEA5-F860-4C40-B8C5-CEC5F7E1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908720"/>
            <a:ext cx="8761413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sz="4400" b="1" dirty="0"/>
              <a:t>Cours en présentiel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5B8FAA-DCDA-466E-A9D5-94B1F4F9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2060848"/>
            <a:ext cx="8496945" cy="858838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12h de cours, à raison de 6 TD, une fois tous les quinze jours. Toujours le même créneau, la même heure : lundi 10h15-12h15.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784DE98-49C0-4C69-8911-8C1ED4693473}"/>
              </a:ext>
            </a:extLst>
          </p:cNvPr>
          <p:cNvSpPr txBox="1">
            <a:spLocks/>
          </p:cNvSpPr>
          <p:nvPr/>
        </p:nvSpPr>
        <p:spPr>
          <a:xfrm>
            <a:off x="107504" y="3501008"/>
            <a:ext cx="8824913" cy="1008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buFont typeface="Wingdings" panose="05000000000000000000" pitchFamily="2" charset="2"/>
              <a:buChar char="Ø"/>
              <a:defRPr/>
            </a:pPr>
            <a:r>
              <a:rPr lang="fr-FR" altLang="fr-FR" sz="2800" dirty="0"/>
              <a:t>Enseignement en fonction de votre niveau MAIS thématique commune aux autres niveaux. </a:t>
            </a:r>
          </a:p>
          <a:p>
            <a:pPr marL="0" indent="0" fontAlgn="auto">
              <a:buFont typeface="Wingdings 3" panose="05040102010807070707" pitchFamily="18" charset="2"/>
              <a:buNone/>
              <a:defRPr/>
            </a:pPr>
            <a:endParaRPr lang="fr-FR" altLang="fr-FR" sz="2800" dirty="0"/>
          </a:p>
          <a:p>
            <a:pPr fontAlgn="auto">
              <a:defRPr/>
            </a:pPr>
            <a:endParaRPr lang="fr-FR" altLang="fr-FR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46F88-C5CB-48A1-887E-5959415C6272}"/>
              </a:ext>
            </a:extLst>
          </p:cNvPr>
          <p:cNvSpPr/>
          <p:nvPr/>
        </p:nvSpPr>
        <p:spPr>
          <a:xfrm>
            <a:off x="-4441" y="4509120"/>
            <a:ext cx="8824913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fr-FR" altLang="fr-FR" sz="2800" dirty="0">
                <a:solidFill>
                  <a:srgbClr val="404040"/>
                </a:solidFill>
                <a:latin typeface="+mn-lt"/>
              </a:rPr>
              <a:t>Tâche finale à accomplir – pour vous y conduire : exercices sur ressources écrites, ressources audio, vidéos, travail en groupe, en autonomie,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C11054A-B9B5-47E1-AF2B-1398393A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73138"/>
            <a:ext cx="8761413" cy="708025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sz="4400" b="1" dirty="0"/>
              <a:t>Travail en hors présentiel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1FE3EE1-F6DC-44E4-9433-9C6EBBB0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9" y="2132856"/>
            <a:ext cx="8352928" cy="468313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un volume de 12h de travail : Plateforme de e-learning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Altissia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13130C8-EB35-4EC8-B513-19EF386F0AA8}"/>
              </a:ext>
            </a:extLst>
          </p:cNvPr>
          <p:cNvSpPr txBox="1">
            <a:spLocks/>
          </p:cNvSpPr>
          <p:nvPr/>
        </p:nvSpPr>
        <p:spPr bwMode="auto">
          <a:xfrm>
            <a:off x="251520" y="3284984"/>
            <a:ext cx="88249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Depuis le BV : « Mes Cours », « Apprentissage des langues étrangères »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D481E-A5BA-423C-BA39-D3E9D5A69071}"/>
              </a:ext>
            </a:extLst>
          </p:cNvPr>
          <p:cNvSpPr/>
          <p:nvPr/>
        </p:nvSpPr>
        <p:spPr>
          <a:xfrm>
            <a:off x="179512" y="450912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Voir documents de présentation du travail attendu + grille d’évaluation sur le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webcours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Moodle « 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hlinkClick r:id="rId2"/>
              </a:rPr>
              <a:t>AN0501 – Anglais toutes promotions licences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DB045AE3-5453-4907-B05F-CAF1E44E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761413" cy="142051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altLang="fr-FR" sz="4400" b="1" dirty="0"/>
              <a:t>Examens  </a:t>
            </a:r>
            <a:br>
              <a:rPr lang="fr-FR" altLang="fr-FR" sz="4400" b="1" dirty="0"/>
            </a:br>
            <a:r>
              <a:rPr lang="fr-FR" altLang="fr-FR" sz="4400" b="1" dirty="0"/>
              <a:t>Modalités de contrôle des connaissances 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365F2E2-BF1E-41A5-AB3A-154FD4CD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2" y="2276872"/>
            <a:ext cx="8532440" cy="796925"/>
          </a:xfrm>
        </p:spPr>
        <p:txBody>
          <a:bodyPr rtlCol="0">
            <a:noAutofit/>
          </a:bodyPr>
          <a:lstStyle/>
          <a:p>
            <a:pPr marL="271463" indent="-271463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Evaluation des 12h de TD </a:t>
            </a:r>
            <a:r>
              <a:rPr lang="fr-FR" sz="280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2800">
                <a:solidFill>
                  <a:schemeClr val="tx1">
                    <a:lumMod val="75000"/>
                    <a:lumOff val="25000"/>
                  </a:schemeClr>
                </a:solidFill>
              </a:rPr>
              <a:t>Devoir Maison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1h – TD6 (expression écrite) – Contrôle continu, 75%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17601-EE49-4767-83C0-09F8690E4644}"/>
              </a:ext>
            </a:extLst>
          </p:cNvPr>
          <p:cNvSpPr/>
          <p:nvPr/>
        </p:nvSpPr>
        <p:spPr>
          <a:xfrm>
            <a:off x="252536" y="3196133"/>
            <a:ext cx="8855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fontAlgn="auto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Evaluation des 12h de hors présentiel 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Wingdings" panose="05000000000000000000" pitchFamily="2" charset="2"/>
              </a:rPr>
              <a:t> note portant sur le travail accompli (voir grille évaluation sur Moodle!) – Contrôle continu, 25%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622CD-2DB1-491D-AB1A-0714CF079786}"/>
              </a:ext>
            </a:extLst>
          </p:cNvPr>
          <p:cNvSpPr/>
          <p:nvPr/>
        </p:nvSpPr>
        <p:spPr>
          <a:xfrm>
            <a:off x="113679" y="4748610"/>
            <a:ext cx="8761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3" indent="-2667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Wingdings" panose="05000000000000000000" pitchFamily="2" charset="2"/>
              </a:rPr>
              <a:t>  Seconde session : 25% du hors présentiel conservés, 75% EET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63D8CEFE-E6D9-4412-8073-406F18C629B5}" type="slidenum">
              <a:rPr lang="fr-FR" altLang="fr-FR" sz="1200" smtClean="0">
                <a:solidFill>
                  <a:srgbClr val="FFFFFF"/>
                </a:solidFill>
                <a:latin typeface="Bookman Old Style" panose="02050604050505020204" pitchFamily="18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fr-FR" altLang="fr-FR" sz="120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2843213" y="3284538"/>
            <a:ext cx="3368675" cy="765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fr-FR" sz="4000" dirty="0" err="1">
                <a:latin typeface="+mn-lt"/>
              </a:rPr>
              <a:t>Any</a:t>
            </a:r>
            <a:r>
              <a:rPr lang="fr-FR" sz="4000" dirty="0">
                <a:latin typeface="+mn-lt"/>
              </a:rPr>
              <a:t> questions?</a:t>
            </a:r>
          </a:p>
          <a:p>
            <a:pPr marL="320040" indent="-320040" algn="ctr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fr-FR" sz="4000" dirty="0">
              <a:latin typeface="+mn-lt"/>
            </a:endParaRPr>
          </a:p>
          <a:p>
            <a:pPr marL="320040" indent="-320040" algn="ctr" eaLnBrk="1" fontAlgn="auto" hangingPunct="1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fr-FR" sz="4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F8CB17A24364EAABBEE2C19A5C53C" ma:contentTypeVersion="0" ma:contentTypeDescription="Crée un document." ma:contentTypeScope="" ma:versionID="84cb02eeff579048815236e79b8335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3A4FB-8226-46F6-A45D-0911D4D32E5B}"/>
</file>

<file path=customXml/itemProps2.xml><?xml version="1.0" encoding="utf-8"?>
<ds:datastoreItem xmlns:ds="http://schemas.openxmlformats.org/officeDocument/2006/customXml" ds:itemID="{91AA5556-E794-4087-8183-C6F514061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176B17-0D53-4869-B5C5-C23E65EFFA8D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ae71ee13-8fc0-46e9-ba54-cca4023fae84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Affichage à l'écran (4:3)</PresentationFormat>
  <Paragraphs>23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Wingdings</vt:lpstr>
      <vt:lpstr>Wingdings 3</vt:lpstr>
      <vt:lpstr>Rétrospective</vt:lpstr>
      <vt:lpstr> English group sessions Welcome !</vt:lpstr>
      <vt:lpstr>AN0501 - Organisation du semestre</vt:lpstr>
      <vt:lpstr>Cours en présentiel</vt:lpstr>
      <vt:lpstr>Travail en hors présentiel</vt:lpstr>
      <vt:lpstr>Examens   Modalités de contrôle des connaissances </vt:lpstr>
      <vt:lpstr>Présentation PowerPoint</vt:lpstr>
    </vt:vector>
  </TitlesOfParts>
  <Company>MONKEYS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3 - Early Peoples</dc:title>
  <dc:creator>User name placeholder</dc:creator>
  <cp:lastModifiedBy>Hélène Bellecave</cp:lastModifiedBy>
  <cp:revision>95</cp:revision>
  <dcterms:created xsi:type="dcterms:W3CDTF">2007-11-01T14:49:10Z</dcterms:created>
  <dcterms:modified xsi:type="dcterms:W3CDTF">2020-09-15T07:55:05Z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0x010100384F8CB17A24364EAABBEE2C19A5C53C</vt:lpwstr>
  </property>
</Properties>
</file>