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7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21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6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22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64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4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07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6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4C6C63-236B-46DF-AC9A-C7D23384295C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A43F69-36E7-4EEE-819C-3ABD226CE5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8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CBEAD-DFAB-429F-B75E-93BB7D5F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OUVRIER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19D99-527F-4011-8555-75F2BB115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L’école privée catholique de la providence</a:t>
            </a:r>
          </a:p>
          <a:p>
            <a:r>
              <a:rPr lang="fr-FR" dirty="0"/>
              <a:t>De janvier à début-mai</a:t>
            </a:r>
          </a:p>
        </p:txBody>
      </p:sp>
    </p:spTree>
    <p:extLst>
      <p:ext uri="{BB962C8B-B14F-4D97-AF65-F5344CB8AC3E}">
        <p14:creationId xmlns:p14="http://schemas.microsoft.com/office/powerpoint/2010/main" val="7419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1969A-E04B-4EC3-AD2B-B4A05C2F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54256-974D-43C7-9C03-7E760026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nouvelle expérience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 monde vue d’une manière différente</a:t>
            </a:r>
          </a:p>
        </p:txBody>
      </p:sp>
    </p:spTree>
    <p:extLst>
      <p:ext uri="{BB962C8B-B14F-4D97-AF65-F5344CB8AC3E}">
        <p14:creationId xmlns:p14="http://schemas.microsoft.com/office/powerpoint/2010/main" val="26272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D9166-15CF-4369-B585-1706D737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09F94-5D60-4E20-A503-99610BC7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L’école :</a:t>
            </a: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 établissement</a:t>
            </a: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personnel</a:t>
            </a:r>
          </a:p>
          <a:p>
            <a:pPr marL="201168" lvl="1" indent="0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stage :</a:t>
            </a: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missions</a:t>
            </a: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L’organisation</a:t>
            </a:r>
          </a:p>
          <a:p>
            <a:pPr marL="201168" lvl="1" indent="0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C9636-0841-4DFD-879F-0F380AE5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L’école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F33052-7C27-4F95-B7AA-D15721F9D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49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1969A-E04B-4EC3-AD2B-B4A05C2F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 établissement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E1CB6A6-8834-471A-B033-2AE63BE41BF1}"/>
              </a:ext>
            </a:extLst>
          </p:cNvPr>
          <p:cNvGrpSpPr/>
          <p:nvPr/>
        </p:nvGrpSpPr>
        <p:grpSpPr>
          <a:xfrm>
            <a:off x="2698495" y="1934614"/>
            <a:ext cx="6951980" cy="4325919"/>
            <a:chOff x="33570" y="30479"/>
            <a:chExt cx="4861560" cy="302514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2C8927C6-35A9-4D22-AA29-6209A7CC4285}"/>
                </a:ext>
              </a:extLst>
            </p:cNvPr>
            <p:cNvGrpSpPr/>
            <p:nvPr/>
          </p:nvGrpSpPr>
          <p:grpSpPr>
            <a:xfrm>
              <a:off x="33570" y="30479"/>
              <a:ext cx="4861560" cy="3025140"/>
              <a:chOff x="33570" y="30479"/>
              <a:chExt cx="4861560" cy="3025140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97E5FC8-12B7-47A9-883E-360457F09E91}"/>
                  </a:ext>
                </a:extLst>
              </p:cNvPr>
              <p:cNvGrpSpPr/>
              <p:nvPr/>
            </p:nvGrpSpPr>
            <p:grpSpPr>
              <a:xfrm>
                <a:off x="33570" y="30479"/>
                <a:ext cx="4861560" cy="3025140"/>
                <a:chOff x="33570" y="30479"/>
                <a:chExt cx="4861560" cy="3025140"/>
              </a:xfrm>
            </p:grpSpPr>
            <p:sp>
              <p:nvSpPr>
                <p:cNvPr id="12" name="Organigramme : Procédé 11">
                  <a:extLst>
                    <a:ext uri="{FF2B5EF4-FFF2-40B4-BE49-F238E27FC236}">
                      <a16:creationId xmlns:a16="http://schemas.microsoft.com/office/drawing/2014/main" id="{D9A81446-5B99-498D-8FA6-A360B4CF4869}"/>
                    </a:ext>
                  </a:extLst>
                </p:cNvPr>
                <p:cNvSpPr/>
                <p:nvPr/>
              </p:nvSpPr>
              <p:spPr>
                <a:xfrm>
                  <a:off x="33570" y="30479"/>
                  <a:ext cx="4861560" cy="3025140"/>
                </a:xfrm>
                <a:prstGeom prst="flowChartProcess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3" name="Organigramme : Procédé 12">
                  <a:extLst>
                    <a:ext uri="{FF2B5EF4-FFF2-40B4-BE49-F238E27FC236}">
                      <a16:creationId xmlns:a16="http://schemas.microsoft.com/office/drawing/2014/main" id="{361202BA-C1FE-4E54-9444-858B61AEC03D}"/>
                    </a:ext>
                  </a:extLst>
                </p:cNvPr>
                <p:cNvSpPr/>
                <p:nvPr/>
              </p:nvSpPr>
              <p:spPr>
                <a:xfrm>
                  <a:off x="83820" y="160020"/>
                  <a:ext cx="807720" cy="276606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4" name="Organigramme : Procédé 13">
                  <a:extLst>
                    <a:ext uri="{FF2B5EF4-FFF2-40B4-BE49-F238E27FC236}">
                      <a16:creationId xmlns:a16="http://schemas.microsoft.com/office/drawing/2014/main" id="{578EC310-5A09-44CC-A9D0-CC4D8463F125}"/>
                    </a:ext>
                  </a:extLst>
                </p:cNvPr>
                <p:cNvSpPr/>
                <p:nvPr/>
              </p:nvSpPr>
              <p:spPr>
                <a:xfrm>
                  <a:off x="2026920" y="2278380"/>
                  <a:ext cx="2758440" cy="6477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Organigramme : Procédé 14">
                  <a:extLst>
                    <a:ext uri="{FF2B5EF4-FFF2-40B4-BE49-F238E27FC236}">
                      <a16:creationId xmlns:a16="http://schemas.microsoft.com/office/drawing/2014/main" id="{E14585EE-8843-4EB0-880E-DCC9BE003B86}"/>
                    </a:ext>
                  </a:extLst>
                </p:cNvPr>
                <p:cNvSpPr/>
                <p:nvPr/>
              </p:nvSpPr>
              <p:spPr>
                <a:xfrm>
                  <a:off x="4000500" y="1752600"/>
                  <a:ext cx="784860" cy="52578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A8B01FB-065B-48DA-95CD-09A159981B63}"/>
                    </a:ext>
                  </a:extLst>
                </p:cNvPr>
                <p:cNvSpPr/>
                <p:nvPr/>
              </p:nvSpPr>
              <p:spPr>
                <a:xfrm>
                  <a:off x="891540" y="2278380"/>
                  <a:ext cx="113538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Organigramme : Procédé 16">
                  <a:extLst>
                    <a:ext uri="{FF2B5EF4-FFF2-40B4-BE49-F238E27FC236}">
                      <a16:creationId xmlns:a16="http://schemas.microsoft.com/office/drawing/2014/main" id="{B6D7F38F-AAA0-48A3-AA6E-197BB7265D7E}"/>
                    </a:ext>
                  </a:extLst>
                </p:cNvPr>
                <p:cNvSpPr/>
                <p:nvPr/>
              </p:nvSpPr>
              <p:spPr>
                <a:xfrm>
                  <a:off x="1211580" y="2552700"/>
                  <a:ext cx="289560" cy="373380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Organigramme : Procédé 17">
                  <a:extLst>
                    <a:ext uri="{FF2B5EF4-FFF2-40B4-BE49-F238E27FC236}">
                      <a16:creationId xmlns:a16="http://schemas.microsoft.com/office/drawing/2014/main" id="{C621B744-CF2E-4E70-9B34-FC55201544F7}"/>
                    </a:ext>
                  </a:extLst>
                </p:cNvPr>
                <p:cNvSpPr/>
                <p:nvPr/>
              </p:nvSpPr>
              <p:spPr>
                <a:xfrm>
                  <a:off x="2156460" y="678180"/>
                  <a:ext cx="2628900" cy="63246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</p:grpSp>
          <p:sp>
            <p:nvSpPr>
              <p:cNvPr id="8" name="Zone de texte 12">
                <a:extLst>
                  <a:ext uri="{FF2B5EF4-FFF2-40B4-BE49-F238E27FC236}">
                    <a16:creationId xmlns:a16="http://schemas.microsoft.com/office/drawing/2014/main" id="{964223FE-4ADB-4879-A543-7B72B9238F0A}"/>
                  </a:ext>
                </a:extLst>
              </p:cNvPr>
              <p:cNvSpPr txBox="1"/>
              <p:nvPr/>
            </p:nvSpPr>
            <p:spPr>
              <a:xfrm>
                <a:off x="251460" y="1264920"/>
                <a:ext cx="480060" cy="5715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600" b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Zone de texte 13">
                <a:extLst>
                  <a:ext uri="{FF2B5EF4-FFF2-40B4-BE49-F238E27FC236}">
                    <a16:creationId xmlns:a16="http://schemas.microsoft.com/office/drawing/2014/main" id="{E51B7656-C0DD-4B09-B7E3-7EED879DB137}"/>
                  </a:ext>
                </a:extLst>
              </p:cNvPr>
              <p:cNvSpPr txBox="1"/>
              <p:nvPr/>
            </p:nvSpPr>
            <p:spPr>
              <a:xfrm>
                <a:off x="4229925" y="2096833"/>
                <a:ext cx="480060" cy="5715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6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Zone de texte 14">
                <a:extLst>
                  <a:ext uri="{FF2B5EF4-FFF2-40B4-BE49-F238E27FC236}">
                    <a16:creationId xmlns:a16="http://schemas.microsoft.com/office/drawing/2014/main" id="{03BF10D7-C4C7-48C0-BD25-09D6ABACEE1F}"/>
                  </a:ext>
                </a:extLst>
              </p:cNvPr>
              <p:cNvSpPr txBox="1"/>
              <p:nvPr/>
            </p:nvSpPr>
            <p:spPr>
              <a:xfrm>
                <a:off x="3406140" y="789761"/>
                <a:ext cx="480060" cy="5715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6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25CD35-C900-4472-B1FF-F58C26CEE003}"/>
                  </a:ext>
                </a:extLst>
              </p:cNvPr>
              <p:cNvSpPr/>
              <p:nvPr/>
            </p:nvSpPr>
            <p:spPr>
              <a:xfrm>
                <a:off x="891540" y="403860"/>
                <a:ext cx="762000" cy="274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Zone de texte 17">
              <a:extLst>
                <a:ext uri="{FF2B5EF4-FFF2-40B4-BE49-F238E27FC236}">
                  <a16:creationId xmlns:a16="http://schemas.microsoft.com/office/drawing/2014/main" id="{3CA6A440-14F3-47B8-8FB3-C0C5E8359539}"/>
                </a:ext>
              </a:extLst>
            </p:cNvPr>
            <p:cNvSpPr txBox="1"/>
            <p:nvPr/>
          </p:nvSpPr>
          <p:spPr>
            <a:xfrm>
              <a:off x="1402080" y="1120140"/>
              <a:ext cx="480060" cy="5715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6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1969A-E04B-4EC3-AD2B-B4A05C2F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personnel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D2FBEE-5676-4AED-A12F-831B0C6A31C0}"/>
              </a:ext>
            </a:extLst>
          </p:cNvPr>
          <p:cNvGrpSpPr/>
          <p:nvPr/>
        </p:nvGrpSpPr>
        <p:grpSpPr>
          <a:xfrm>
            <a:off x="1448475" y="108528"/>
            <a:ext cx="10205959" cy="6640943"/>
            <a:chOff x="-2697480" y="-549172"/>
            <a:chExt cx="8030269" cy="5225238"/>
          </a:xfrm>
        </p:grpSpPr>
        <p:sp>
          <p:nvSpPr>
            <p:cNvPr id="11" name="Zone de texte 23">
              <a:extLst>
                <a:ext uri="{FF2B5EF4-FFF2-40B4-BE49-F238E27FC236}">
                  <a16:creationId xmlns:a16="http://schemas.microsoft.com/office/drawing/2014/main" id="{64AED4AC-43DA-438E-9C3E-ED806D5DA10F}"/>
                </a:ext>
              </a:extLst>
            </p:cNvPr>
            <p:cNvSpPr txBox="1"/>
            <p:nvPr/>
          </p:nvSpPr>
          <p:spPr>
            <a:xfrm>
              <a:off x="1958340" y="2621280"/>
              <a:ext cx="1416109" cy="1957491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11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PS :</a:t>
              </a:r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Petite-Section</a:t>
              </a:r>
            </a:p>
            <a:p>
              <a:pPr>
                <a:spcAft>
                  <a:spcPts val="0"/>
                </a:spcAft>
              </a:pPr>
              <a:r>
                <a:rPr lang="fr-FR" sz="11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MS :</a:t>
              </a:r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Moyenne-Section</a:t>
              </a:r>
            </a:p>
            <a:p>
              <a:pPr>
                <a:spcAft>
                  <a:spcPts val="0"/>
                </a:spcAft>
              </a:pPr>
              <a:r>
                <a:rPr lang="fr-FR" sz="11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GS :</a:t>
              </a:r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Grande-Section</a:t>
              </a:r>
            </a:p>
            <a:p>
              <a:pPr>
                <a:spcAft>
                  <a:spcPts val="0"/>
                </a:spcAft>
              </a:pPr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fr-FR" sz="11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CP :</a:t>
              </a:r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Cours Préparatoire</a:t>
              </a:r>
            </a:p>
            <a:p>
              <a:pPr>
                <a:spcAft>
                  <a:spcPts val="0"/>
                </a:spcAft>
              </a:pPr>
              <a:r>
                <a:rPr lang="fr-FR" sz="11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CE :</a:t>
              </a:r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Cours Elémentaire</a:t>
              </a:r>
            </a:p>
            <a:p>
              <a:pPr>
                <a:spcAft>
                  <a:spcPts val="0"/>
                </a:spcAft>
              </a:pPr>
              <a:r>
                <a:rPr lang="fr-FR" sz="11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CM :</a:t>
              </a:r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Cours Moyen</a:t>
              </a:r>
            </a:p>
            <a:p>
              <a:pPr>
                <a:spcAft>
                  <a:spcPts val="0"/>
                </a:spcAft>
              </a:pPr>
              <a:r>
                <a:rPr lang="fr-FR" sz="1100" b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Ens</a:t>
              </a:r>
              <a:r>
                <a:rPr lang="fr-FR" sz="11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Spé :</a:t>
              </a:r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Enseignantes spécialisées</a:t>
              </a:r>
            </a:p>
          </p:txBody>
        </p:sp>
        <p:sp>
          <p:nvSpPr>
            <p:cNvPr id="5" name="Organigramme : Procédé 4">
              <a:extLst>
                <a:ext uri="{FF2B5EF4-FFF2-40B4-BE49-F238E27FC236}">
                  <a16:creationId xmlns:a16="http://schemas.microsoft.com/office/drawing/2014/main" id="{8BF02A4E-B6C5-44ED-ADEE-56824926E130}"/>
                </a:ext>
              </a:extLst>
            </p:cNvPr>
            <p:cNvSpPr/>
            <p:nvPr/>
          </p:nvSpPr>
          <p:spPr>
            <a:xfrm>
              <a:off x="-2697480" y="1942480"/>
              <a:ext cx="1912620" cy="51054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Zone de texte 10">
              <a:extLst>
                <a:ext uri="{FF2B5EF4-FFF2-40B4-BE49-F238E27FC236}">
                  <a16:creationId xmlns:a16="http://schemas.microsoft.com/office/drawing/2014/main" id="{7AE5958C-2C0B-4F27-91EA-FB212297A8B1}"/>
                </a:ext>
              </a:extLst>
            </p:cNvPr>
            <p:cNvSpPr txBox="1"/>
            <p:nvPr/>
          </p:nvSpPr>
          <p:spPr>
            <a:xfrm>
              <a:off x="-2697480" y="1942480"/>
              <a:ext cx="1912620" cy="5105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NOIROT</a:t>
              </a: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Directrice</a:t>
              </a:r>
            </a:p>
          </p:txBody>
        </p:sp>
        <p:sp>
          <p:nvSpPr>
            <p:cNvPr id="7" name="Organigramme : Procédé 6">
              <a:extLst>
                <a:ext uri="{FF2B5EF4-FFF2-40B4-BE49-F238E27FC236}">
                  <a16:creationId xmlns:a16="http://schemas.microsoft.com/office/drawing/2014/main" id="{1D50C839-2083-4729-959B-41E65311F604}"/>
                </a:ext>
              </a:extLst>
            </p:cNvPr>
            <p:cNvSpPr/>
            <p:nvPr/>
          </p:nvSpPr>
          <p:spPr>
            <a:xfrm>
              <a:off x="41694" y="1114742"/>
              <a:ext cx="1912620" cy="2839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9" name="Zone de texte 21">
              <a:extLst>
                <a:ext uri="{FF2B5EF4-FFF2-40B4-BE49-F238E27FC236}">
                  <a16:creationId xmlns:a16="http://schemas.microsoft.com/office/drawing/2014/main" id="{3F960ACD-D471-4469-8E55-A1E183D9E8AE}"/>
                </a:ext>
              </a:extLst>
            </p:cNvPr>
            <p:cNvSpPr txBox="1"/>
            <p:nvPr/>
          </p:nvSpPr>
          <p:spPr>
            <a:xfrm>
              <a:off x="22860" y="1114742"/>
              <a:ext cx="1912620" cy="28397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2000" b="1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Maternelle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PS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SUGOT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NOIROT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PS / MS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FLOQUET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MS / GS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LETTERON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MS / GS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BAUDET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RENAUDIN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rganigramme : Procédé 7">
              <a:extLst>
                <a:ext uri="{FF2B5EF4-FFF2-40B4-BE49-F238E27FC236}">
                  <a16:creationId xmlns:a16="http://schemas.microsoft.com/office/drawing/2014/main" id="{2262DA57-40E6-4A6D-B15E-8000919CE415}"/>
                </a:ext>
              </a:extLst>
            </p:cNvPr>
            <p:cNvSpPr/>
            <p:nvPr/>
          </p:nvSpPr>
          <p:spPr>
            <a:xfrm>
              <a:off x="3420169" y="-549172"/>
              <a:ext cx="1912620" cy="52252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Zone de texte 22">
              <a:extLst>
                <a:ext uri="{FF2B5EF4-FFF2-40B4-BE49-F238E27FC236}">
                  <a16:creationId xmlns:a16="http://schemas.microsoft.com/office/drawing/2014/main" id="{4B3D62E2-27F3-4599-A3B0-A481CEE07A37}"/>
                </a:ext>
              </a:extLst>
            </p:cNvPr>
            <p:cNvSpPr txBox="1"/>
            <p:nvPr/>
          </p:nvSpPr>
          <p:spPr>
            <a:xfrm>
              <a:off x="3374449" y="-451877"/>
              <a:ext cx="1950720" cy="478871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2000" b="1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Elémentaire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CP A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PETIT JEAN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CP B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ROLAND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CE1 /CE2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HODY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CE1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BOMKE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PORCHET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CE2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PAUL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CM 1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BERDIN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CM 2: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Mr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PELLIZZONI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CM1 / CM2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DUCHATELET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fr-FR" sz="2000" u="sng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Ens</a:t>
              </a:r>
              <a:r>
                <a:rPr lang="fr-FR" sz="2000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Spé :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MARC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Mme </a:t>
              </a:r>
              <a:r>
                <a:rPr lang="fr-FR" sz="20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AUMIGNON</a:t>
              </a:r>
              <a:endPara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C9636-0841-4DFD-879F-0F380AE5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stage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F33052-7C27-4F95-B7AA-D15721F9D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21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1969A-E04B-4EC3-AD2B-B4A05C2F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missions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54256-974D-43C7-9C03-7E760026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Aide à la cantine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Aide aux devoirs</a:t>
            </a:r>
          </a:p>
        </p:txBody>
      </p:sp>
      <p:pic>
        <p:nvPicPr>
          <p:cNvPr id="1028" name="Picture 4" descr="RÃ©sultat de recherche d'images pour &quot;aide aux devoirs reims&quot;">
            <a:extLst>
              <a:ext uri="{FF2B5EF4-FFF2-40B4-BE49-F238E27FC236}">
                <a16:creationId xmlns:a16="http://schemas.microsoft.com/office/drawing/2014/main" id="{E7A5C6B9-1DA0-49C1-99DE-DDE54BAF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259" y="412601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cantine petits&quot;">
            <a:extLst>
              <a:ext uri="{FF2B5EF4-FFF2-40B4-BE49-F238E27FC236}">
                <a16:creationId xmlns:a16="http://schemas.microsoft.com/office/drawing/2014/main" id="{CD88E43B-A360-4C8C-BE2A-572A16CB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782" y="1937444"/>
            <a:ext cx="2826328" cy="158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BA119E5-E5CC-41B5-967A-57F7C0699611}"/>
              </a:ext>
            </a:extLst>
          </p:cNvPr>
          <p:cNvSpPr txBox="1"/>
          <p:nvPr/>
        </p:nvSpPr>
        <p:spPr>
          <a:xfrm>
            <a:off x="10160000" y="5977468"/>
            <a:ext cx="23460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(images tirées d’internet)</a:t>
            </a:r>
          </a:p>
        </p:txBody>
      </p:sp>
    </p:spTree>
    <p:extLst>
      <p:ext uri="{BB962C8B-B14F-4D97-AF65-F5344CB8AC3E}">
        <p14:creationId xmlns:p14="http://schemas.microsoft.com/office/powerpoint/2010/main" val="33238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1969A-E04B-4EC3-AD2B-B4A05C2F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L’organisation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54256-974D-43C7-9C03-7E760026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la cantine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l’aide aux devoirs</a:t>
            </a:r>
          </a:p>
        </p:txBody>
      </p:sp>
      <p:pic>
        <p:nvPicPr>
          <p:cNvPr id="2050" name="Picture 2" descr="RÃ©sultat de recherche d'images pour &quot;devoirs enfant&quot;">
            <a:extLst>
              <a:ext uri="{FF2B5EF4-FFF2-40B4-BE49-F238E27FC236}">
                <a16:creationId xmlns:a16="http://schemas.microsoft.com/office/drawing/2014/main" id="{0C189142-526C-4B63-BA50-53BB12A7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402124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devoirs enfant&quot;">
            <a:extLst>
              <a:ext uri="{FF2B5EF4-FFF2-40B4-BE49-F238E27FC236}">
                <a16:creationId xmlns:a16="http://schemas.microsoft.com/office/drawing/2014/main" id="{02A79E21-AD51-43D6-A06D-CD005F61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915" y="414506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CAD153-C03B-45F0-91E7-4BC95EC3DD5A}"/>
              </a:ext>
            </a:extLst>
          </p:cNvPr>
          <p:cNvSpPr txBox="1"/>
          <p:nvPr/>
        </p:nvSpPr>
        <p:spPr>
          <a:xfrm>
            <a:off x="10160000" y="5977468"/>
            <a:ext cx="23460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(images tirées d’internet)</a:t>
            </a:r>
          </a:p>
        </p:txBody>
      </p:sp>
      <p:pic>
        <p:nvPicPr>
          <p:cNvPr id="2054" name="Picture 6" descr="RÃ©sultat de recherche d'images pour &quot;couper de la viande pour un enfant&quot;">
            <a:extLst>
              <a:ext uri="{FF2B5EF4-FFF2-40B4-BE49-F238E27FC236}">
                <a16:creationId xmlns:a16="http://schemas.microsoft.com/office/drawing/2014/main" id="{95C8E32A-18B4-46FB-859F-91BD5A8A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2" y="203665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couper de la viande pour un enfant&quot;">
            <a:extLst>
              <a:ext uri="{FF2B5EF4-FFF2-40B4-BE49-F238E27FC236}">
                <a16:creationId xmlns:a16="http://schemas.microsoft.com/office/drawing/2014/main" id="{8EE1526A-8DB2-4BD6-885E-F23B04790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215" y="1965218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C9636-0841-4DFD-879F-0F380AE5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F33052-7C27-4F95-B7AA-D15721F9D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160</Words>
  <Application>Microsoft Office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STAGE OUVRIER</vt:lpstr>
      <vt:lpstr>Sommaire</vt:lpstr>
      <vt:lpstr>L’école</vt:lpstr>
      <vt:lpstr>L’ établissement</vt:lpstr>
      <vt:lpstr>Le personnel</vt:lpstr>
      <vt:lpstr>Le stage</vt:lpstr>
      <vt:lpstr>Les missions</vt:lpstr>
      <vt:lpstr>L’organisation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tonnelle</dc:creator>
  <cp:lastModifiedBy>nathan tonnelle</cp:lastModifiedBy>
  <cp:revision>34</cp:revision>
  <dcterms:created xsi:type="dcterms:W3CDTF">2019-05-14T16:10:13Z</dcterms:created>
  <dcterms:modified xsi:type="dcterms:W3CDTF">2019-05-14T21:37:24Z</dcterms:modified>
</cp:coreProperties>
</file>