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tonnelle" userId="3e9b28d0c6fcf26a" providerId="LiveId" clId="{9C5E730C-D709-46DE-80C4-7DD6206C5901}"/>
    <pc:docChg chg="undo custSel addSld delSld modSld modMainMaster">
      <pc:chgData name="nathan tonnelle" userId="3e9b28d0c6fcf26a" providerId="LiveId" clId="{9C5E730C-D709-46DE-80C4-7DD6206C5901}" dt="2018-12-02T20:15:28.737" v="754"/>
      <pc:docMkLst>
        <pc:docMk/>
      </pc:docMkLst>
      <pc:sldChg chg="modSp modTransition">
        <pc:chgData name="nathan tonnelle" userId="3e9b28d0c6fcf26a" providerId="LiveId" clId="{9C5E730C-D709-46DE-80C4-7DD6206C5901}" dt="2018-11-21T08:29:48.705" v="257"/>
        <pc:sldMkLst>
          <pc:docMk/>
          <pc:sldMk cId="730979561" sldId="256"/>
        </pc:sldMkLst>
        <pc:picChg chg="mod">
          <ac:chgData name="nathan tonnelle" userId="3e9b28d0c6fcf26a" providerId="LiveId" clId="{9C5E730C-D709-46DE-80C4-7DD6206C5901}" dt="2018-11-21T08:25:35.101" v="256" actId="1076"/>
          <ac:picMkLst>
            <pc:docMk/>
            <pc:sldMk cId="730979561" sldId="256"/>
            <ac:picMk id="7" creationId="{0EB107A7-FD63-4EA3-B40E-7667DE3640E9}"/>
          </ac:picMkLst>
        </pc:picChg>
      </pc:sldChg>
      <pc:sldChg chg="modSp modTransition modAnim">
        <pc:chgData name="nathan tonnelle" userId="3e9b28d0c6fcf26a" providerId="LiveId" clId="{9C5E730C-D709-46DE-80C4-7DD6206C5901}" dt="2018-12-02T20:11:46.954" v="745"/>
        <pc:sldMkLst>
          <pc:docMk/>
          <pc:sldMk cId="2693789111" sldId="257"/>
        </pc:sldMkLst>
        <pc:spChg chg="mod">
          <ac:chgData name="nathan tonnelle" userId="3e9b28d0c6fcf26a" providerId="LiveId" clId="{9C5E730C-D709-46DE-80C4-7DD6206C5901}" dt="2018-11-21T08:12:57.051" v="144" actId="403"/>
          <ac:spMkLst>
            <pc:docMk/>
            <pc:sldMk cId="2693789111" sldId="257"/>
            <ac:spMk id="7" creationId="{15418849-577B-486A-9056-2BAF6B98DBC9}"/>
          </ac:spMkLst>
        </pc:spChg>
      </pc:sldChg>
      <pc:sldChg chg="modSp add modTransition modAnim">
        <pc:chgData name="nathan tonnelle" userId="3e9b28d0c6fcf26a" providerId="LiveId" clId="{9C5E730C-D709-46DE-80C4-7DD6206C5901}" dt="2018-12-02T19:57:16.799" v="693"/>
        <pc:sldMkLst>
          <pc:docMk/>
          <pc:sldMk cId="107157827" sldId="258"/>
        </pc:sldMkLst>
        <pc:spChg chg="mod">
          <ac:chgData name="nathan tonnelle" userId="3e9b28d0c6fcf26a" providerId="LiveId" clId="{9C5E730C-D709-46DE-80C4-7DD6206C5901}" dt="2018-12-01T23:03:28.078" v="677" actId="313"/>
          <ac:spMkLst>
            <pc:docMk/>
            <pc:sldMk cId="107157827" sldId="258"/>
            <ac:spMk id="2" creationId="{A4514242-2523-4252-B8DC-6A435B5D607F}"/>
          </ac:spMkLst>
        </pc:spChg>
        <pc:spChg chg="mod">
          <ac:chgData name="nathan tonnelle" userId="3e9b28d0c6fcf26a" providerId="LiveId" clId="{9C5E730C-D709-46DE-80C4-7DD6206C5901}" dt="2018-11-21T08:35:25.409" v="318" actId="1076"/>
          <ac:spMkLst>
            <pc:docMk/>
            <pc:sldMk cId="107157827" sldId="258"/>
            <ac:spMk id="3" creationId="{7A68F642-9160-43B8-B9ED-DF487BB7E817}"/>
          </ac:spMkLst>
        </pc:spChg>
      </pc:sldChg>
      <pc:sldChg chg="addSp delSp modSp add modTransition modAnim">
        <pc:chgData name="nathan tonnelle" userId="3e9b28d0c6fcf26a" providerId="LiveId" clId="{9C5E730C-D709-46DE-80C4-7DD6206C5901}" dt="2018-12-02T19:54:18.530" v="686"/>
        <pc:sldMkLst>
          <pc:docMk/>
          <pc:sldMk cId="3091180251" sldId="259"/>
        </pc:sldMkLst>
        <pc:spChg chg="del">
          <ac:chgData name="nathan tonnelle" userId="3e9b28d0c6fcf26a" providerId="LiveId" clId="{9C5E730C-D709-46DE-80C4-7DD6206C5901}" dt="2018-12-01T23:12:39.615" v="678"/>
          <ac:spMkLst>
            <pc:docMk/>
            <pc:sldMk cId="3091180251" sldId="259"/>
            <ac:spMk id="2" creationId="{1E2191AF-D782-4038-AC39-541F49928895}"/>
          </ac:spMkLst>
        </pc:spChg>
        <pc:spChg chg="mod">
          <ac:chgData name="nathan tonnelle" userId="3e9b28d0c6fcf26a" providerId="LiveId" clId="{9C5E730C-D709-46DE-80C4-7DD6206C5901}" dt="2018-11-21T08:34:58.466" v="311" actId="207"/>
          <ac:spMkLst>
            <pc:docMk/>
            <pc:sldMk cId="3091180251" sldId="259"/>
            <ac:spMk id="4" creationId="{C67984E8-7041-4BDB-875E-1B3973D0C17E}"/>
          </ac:spMkLst>
        </pc:spChg>
        <pc:picChg chg="add mod">
          <ac:chgData name="nathan tonnelle" userId="3e9b28d0c6fcf26a" providerId="LiveId" clId="{9C5E730C-D709-46DE-80C4-7DD6206C5901}" dt="2018-12-01T23:12:39.615" v="678"/>
          <ac:picMkLst>
            <pc:docMk/>
            <pc:sldMk cId="3091180251" sldId="259"/>
            <ac:picMk id="5" creationId="{4E326562-F70F-4CB4-A1C4-D2B92C6AE558}"/>
          </ac:picMkLst>
        </pc:picChg>
      </pc:sldChg>
      <pc:sldChg chg="modSp add modTransition modAnim">
        <pc:chgData name="nathan tonnelle" userId="3e9b28d0c6fcf26a" providerId="LiveId" clId="{9C5E730C-D709-46DE-80C4-7DD6206C5901}" dt="2018-12-02T19:54:26.271" v="687"/>
        <pc:sldMkLst>
          <pc:docMk/>
          <pc:sldMk cId="3393085843" sldId="260"/>
        </pc:sldMkLst>
        <pc:spChg chg="mod">
          <ac:chgData name="nathan tonnelle" userId="3e9b28d0c6fcf26a" providerId="LiveId" clId="{9C5E730C-D709-46DE-80C4-7DD6206C5901}" dt="2018-11-21T08:37:17.691" v="369" actId="1076"/>
          <ac:spMkLst>
            <pc:docMk/>
            <pc:sldMk cId="3393085843" sldId="260"/>
            <ac:spMk id="4" creationId="{A5C76DB9-1C31-4222-BD8E-69B77BD5F4B0}"/>
          </ac:spMkLst>
        </pc:spChg>
      </pc:sldChg>
      <pc:sldChg chg="addSp delSp modSp add modTransition modAnim">
        <pc:chgData name="nathan tonnelle" userId="3e9b28d0c6fcf26a" providerId="LiveId" clId="{9C5E730C-D709-46DE-80C4-7DD6206C5901}" dt="2018-12-02T19:58:57.012" v="699"/>
        <pc:sldMkLst>
          <pc:docMk/>
          <pc:sldMk cId="4242152589" sldId="261"/>
        </pc:sldMkLst>
        <pc:spChg chg="del">
          <ac:chgData name="nathan tonnelle" userId="3e9b28d0c6fcf26a" providerId="LiveId" clId="{9C5E730C-D709-46DE-80C4-7DD6206C5901}" dt="2018-11-21T08:38:01.574" v="395"/>
          <ac:spMkLst>
            <pc:docMk/>
            <pc:sldMk cId="4242152589" sldId="261"/>
            <ac:spMk id="2" creationId="{BABFDC17-0665-4C2B-8065-31DDB94573E9}"/>
          </ac:spMkLst>
        </pc:spChg>
        <pc:spChg chg="mod">
          <ac:chgData name="nathan tonnelle" userId="3e9b28d0c6fcf26a" providerId="LiveId" clId="{9C5E730C-D709-46DE-80C4-7DD6206C5901}" dt="2018-11-21T08:41:10.217" v="450" actId="1076"/>
          <ac:spMkLst>
            <pc:docMk/>
            <pc:sldMk cId="4242152589" sldId="261"/>
            <ac:spMk id="4" creationId="{7CD05137-3382-43BC-9AC1-271799ED1F53}"/>
          </ac:spMkLst>
        </pc:spChg>
        <pc:spChg chg="add mod">
          <ac:chgData name="nathan tonnelle" userId="3e9b28d0c6fcf26a" providerId="LiveId" clId="{9C5E730C-D709-46DE-80C4-7DD6206C5901}" dt="2018-11-21T08:38:57.700" v="446" actId="122"/>
          <ac:spMkLst>
            <pc:docMk/>
            <pc:sldMk cId="4242152589" sldId="261"/>
            <ac:spMk id="5" creationId="{B60FC951-317D-4254-88C9-DB491325A17C}"/>
          </ac:spMkLst>
        </pc:spChg>
        <pc:spChg chg="add mod">
          <ac:chgData name="nathan tonnelle" userId="3e9b28d0c6fcf26a" providerId="LiveId" clId="{9C5E730C-D709-46DE-80C4-7DD6206C5901}" dt="2018-11-21T08:38:01.574" v="395"/>
          <ac:spMkLst>
            <pc:docMk/>
            <pc:sldMk cId="4242152589" sldId="261"/>
            <ac:spMk id="6" creationId="{E1225979-67CF-4F62-9B21-16DA53F2CD14}"/>
          </ac:spMkLst>
        </pc:spChg>
        <pc:spChg chg="add mod">
          <ac:chgData name="nathan tonnelle" userId="3e9b28d0c6fcf26a" providerId="LiveId" clId="{9C5E730C-D709-46DE-80C4-7DD6206C5901}" dt="2018-11-21T08:39:00.786" v="447" actId="122"/>
          <ac:spMkLst>
            <pc:docMk/>
            <pc:sldMk cId="4242152589" sldId="261"/>
            <ac:spMk id="7" creationId="{0B4CFB51-02CB-4D74-9F95-F02B471CB5B6}"/>
          </ac:spMkLst>
        </pc:spChg>
        <pc:spChg chg="add mod">
          <ac:chgData name="nathan tonnelle" userId="3e9b28d0c6fcf26a" providerId="LiveId" clId="{9C5E730C-D709-46DE-80C4-7DD6206C5901}" dt="2018-11-21T08:38:01.574" v="395"/>
          <ac:spMkLst>
            <pc:docMk/>
            <pc:sldMk cId="4242152589" sldId="261"/>
            <ac:spMk id="8" creationId="{63304CBD-4EEF-4A82-A77F-7DBE3973838B}"/>
          </ac:spMkLst>
        </pc:spChg>
      </pc:sldChg>
      <pc:sldChg chg="addSp delSp modSp add modTransition modAnim">
        <pc:chgData name="nathan tonnelle" userId="3e9b28d0c6fcf26a" providerId="LiveId" clId="{9C5E730C-D709-46DE-80C4-7DD6206C5901}" dt="2018-12-02T19:54:30.334" v="689"/>
        <pc:sldMkLst>
          <pc:docMk/>
          <pc:sldMk cId="4231404219" sldId="262"/>
        </pc:sldMkLst>
        <pc:spChg chg="del">
          <ac:chgData name="nathan tonnelle" userId="3e9b28d0c6fcf26a" providerId="LiveId" clId="{9C5E730C-D709-46DE-80C4-7DD6206C5901}" dt="2018-11-21T08:41:16.807" v="451"/>
          <ac:spMkLst>
            <pc:docMk/>
            <pc:sldMk cId="4231404219" sldId="262"/>
            <ac:spMk id="2" creationId="{1BF1F997-3145-4C0E-8049-E1277C5D24C2}"/>
          </ac:spMkLst>
        </pc:spChg>
        <pc:spChg chg="del">
          <ac:chgData name="nathan tonnelle" userId="3e9b28d0c6fcf26a" providerId="LiveId" clId="{9C5E730C-D709-46DE-80C4-7DD6206C5901}" dt="2018-11-21T08:41:16.807" v="451"/>
          <ac:spMkLst>
            <pc:docMk/>
            <pc:sldMk cId="4231404219" sldId="262"/>
            <ac:spMk id="3" creationId="{D0BDF194-69E3-4956-BA29-3853FF5B9795}"/>
          </ac:spMkLst>
        </pc:spChg>
        <pc:spChg chg="del">
          <ac:chgData name="nathan tonnelle" userId="3e9b28d0c6fcf26a" providerId="LiveId" clId="{9C5E730C-D709-46DE-80C4-7DD6206C5901}" dt="2018-11-21T08:41:16.807" v="451"/>
          <ac:spMkLst>
            <pc:docMk/>
            <pc:sldMk cId="4231404219" sldId="262"/>
            <ac:spMk id="4" creationId="{0C766E38-C6C3-4ACD-B477-752969CCBE38}"/>
          </ac:spMkLst>
        </pc:spChg>
        <pc:spChg chg="del">
          <ac:chgData name="nathan tonnelle" userId="3e9b28d0c6fcf26a" providerId="LiveId" clId="{9C5E730C-D709-46DE-80C4-7DD6206C5901}" dt="2018-11-21T08:41:16.807" v="451"/>
          <ac:spMkLst>
            <pc:docMk/>
            <pc:sldMk cId="4231404219" sldId="262"/>
            <ac:spMk id="5" creationId="{1611903D-CFA2-4565-A784-8B2F0C50CD2D}"/>
          </ac:spMkLst>
        </pc:spChg>
        <pc:spChg chg="del">
          <ac:chgData name="nathan tonnelle" userId="3e9b28d0c6fcf26a" providerId="LiveId" clId="{9C5E730C-D709-46DE-80C4-7DD6206C5901}" dt="2018-11-21T08:41:16.807" v="451"/>
          <ac:spMkLst>
            <pc:docMk/>
            <pc:sldMk cId="4231404219" sldId="262"/>
            <ac:spMk id="6" creationId="{D9595CA9-CCEB-456A-967D-E5169E3CE55F}"/>
          </ac:spMkLst>
        </pc:spChg>
        <pc:spChg chg="add mod">
          <ac:chgData name="nathan tonnelle" userId="3e9b28d0c6fcf26a" providerId="LiveId" clId="{9C5E730C-D709-46DE-80C4-7DD6206C5901}" dt="2018-11-21T08:41:42.272" v="483" actId="1076"/>
          <ac:spMkLst>
            <pc:docMk/>
            <pc:sldMk cId="4231404219" sldId="262"/>
            <ac:spMk id="8" creationId="{ADCC86D1-E5C8-4C9F-AB7F-6E734A0E809B}"/>
          </ac:spMkLst>
        </pc:spChg>
        <pc:spChg chg="add mod">
          <ac:chgData name="nathan tonnelle" userId="3e9b28d0c6fcf26a" providerId="LiveId" clId="{9C5E730C-D709-46DE-80C4-7DD6206C5901}" dt="2018-11-21T08:41:16.807" v="451"/>
          <ac:spMkLst>
            <pc:docMk/>
            <pc:sldMk cId="4231404219" sldId="262"/>
            <ac:spMk id="9" creationId="{50AD416E-FC4C-481F-BAC8-F35EA311C708}"/>
          </ac:spMkLst>
        </pc:spChg>
      </pc:sldChg>
      <pc:sldChg chg="modSp add modTransition modAnim">
        <pc:chgData name="nathan tonnelle" userId="3e9b28d0c6fcf26a" providerId="LiveId" clId="{9C5E730C-D709-46DE-80C4-7DD6206C5901}" dt="2018-12-02T20:00:51.363" v="703"/>
        <pc:sldMkLst>
          <pc:docMk/>
          <pc:sldMk cId="2111066549" sldId="263"/>
        </pc:sldMkLst>
        <pc:spChg chg="mod">
          <ac:chgData name="nathan tonnelle" userId="3e9b28d0c6fcf26a" providerId="LiveId" clId="{9C5E730C-D709-46DE-80C4-7DD6206C5901}" dt="2018-12-02T20:00:19.966" v="701" actId="1076"/>
          <ac:spMkLst>
            <pc:docMk/>
            <pc:sldMk cId="2111066549" sldId="263"/>
            <ac:spMk id="2" creationId="{908DB676-D8B1-4515-8B2D-8F495AD422B4}"/>
          </ac:spMkLst>
        </pc:spChg>
        <pc:spChg chg="mod">
          <ac:chgData name="nathan tonnelle" userId="3e9b28d0c6fcf26a" providerId="LiveId" clId="{9C5E730C-D709-46DE-80C4-7DD6206C5901}" dt="2018-11-21T08:42:49.976" v="539" actId="1076"/>
          <ac:spMkLst>
            <pc:docMk/>
            <pc:sldMk cId="2111066549" sldId="263"/>
            <ac:spMk id="4" creationId="{C286055E-8E03-4AE4-B4C8-03D6F1470145}"/>
          </ac:spMkLst>
        </pc:spChg>
      </pc:sldChg>
      <pc:sldChg chg="modSp add modTransition modAnim">
        <pc:chgData name="nathan tonnelle" userId="3e9b28d0c6fcf26a" providerId="LiveId" clId="{9C5E730C-D709-46DE-80C4-7DD6206C5901}" dt="2018-12-02T20:01:43.339" v="704"/>
        <pc:sldMkLst>
          <pc:docMk/>
          <pc:sldMk cId="1677020882" sldId="264"/>
        </pc:sldMkLst>
        <pc:spChg chg="mod">
          <ac:chgData name="nathan tonnelle" userId="3e9b28d0c6fcf26a" providerId="LiveId" clId="{9C5E730C-D709-46DE-80C4-7DD6206C5901}" dt="2018-11-21T08:44:35.849" v="574" actId="1076"/>
          <ac:spMkLst>
            <pc:docMk/>
            <pc:sldMk cId="1677020882" sldId="264"/>
            <ac:spMk id="4" creationId="{F29EF3EC-99FA-4A2A-B4EF-5C9830B84B70}"/>
          </ac:spMkLst>
        </pc:spChg>
      </pc:sldChg>
      <pc:sldChg chg="modAnim">
        <pc:chgData name="nathan tonnelle" userId="3e9b28d0c6fcf26a" providerId="LiveId" clId="{9C5E730C-D709-46DE-80C4-7DD6206C5901}" dt="2018-12-02T20:03:53.788" v="720"/>
        <pc:sldMkLst>
          <pc:docMk/>
          <pc:sldMk cId="188179242" sldId="265"/>
        </pc:sldMkLst>
      </pc:sldChg>
      <pc:sldChg chg="modAnim">
        <pc:chgData name="nathan tonnelle" userId="3e9b28d0c6fcf26a" providerId="LiveId" clId="{9C5E730C-D709-46DE-80C4-7DD6206C5901}" dt="2018-12-02T20:05:02.273" v="723"/>
        <pc:sldMkLst>
          <pc:docMk/>
          <pc:sldMk cId="2625752803" sldId="266"/>
        </pc:sldMkLst>
      </pc:sldChg>
      <pc:sldChg chg="modAnim">
        <pc:chgData name="nathan tonnelle" userId="3e9b28d0c6fcf26a" providerId="LiveId" clId="{9C5E730C-D709-46DE-80C4-7DD6206C5901}" dt="2018-12-02T20:05:47.609" v="728"/>
        <pc:sldMkLst>
          <pc:docMk/>
          <pc:sldMk cId="1173036729" sldId="267"/>
        </pc:sldMkLst>
      </pc:sldChg>
      <pc:sldChg chg="modAnim">
        <pc:chgData name="nathan tonnelle" userId="3e9b28d0c6fcf26a" providerId="LiveId" clId="{9C5E730C-D709-46DE-80C4-7DD6206C5901}" dt="2018-12-02T20:08:37.428" v="732"/>
        <pc:sldMkLst>
          <pc:docMk/>
          <pc:sldMk cId="3707841356" sldId="268"/>
        </pc:sldMkLst>
      </pc:sldChg>
      <pc:sldChg chg="modAnim">
        <pc:chgData name="nathan tonnelle" userId="3e9b28d0c6fcf26a" providerId="LiveId" clId="{9C5E730C-D709-46DE-80C4-7DD6206C5901}" dt="2018-12-02T20:14:20.749" v="747"/>
        <pc:sldMkLst>
          <pc:docMk/>
          <pc:sldMk cId="3665794227" sldId="269"/>
        </pc:sldMkLst>
      </pc:sldChg>
      <pc:sldChg chg="modAnim">
        <pc:chgData name="nathan tonnelle" userId="3e9b28d0c6fcf26a" providerId="LiveId" clId="{9C5E730C-D709-46DE-80C4-7DD6206C5901}" dt="2018-12-02T20:09:55.524" v="734"/>
        <pc:sldMkLst>
          <pc:docMk/>
          <pc:sldMk cId="2510975661" sldId="270"/>
        </pc:sldMkLst>
      </pc:sldChg>
      <pc:sldChg chg="modAnim">
        <pc:chgData name="nathan tonnelle" userId="3e9b28d0c6fcf26a" providerId="LiveId" clId="{9C5E730C-D709-46DE-80C4-7DD6206C5901}" dt="2018-12-02T20:03:04.622" v="718"/>
        <pc:sldMkLst>
          <pc:docMk/>
          <pc:sldMk cId="1504807472" sldId="271"/>
        </pc:sldMkLst>
      </pc:sldChg>
      <pc:sldChg chg="modAnim">
        <pc:chgData name="nathan tonnelle" userId="3e9b28d0c6fcf26a" providerId="LiveId" clId="{9C5E730C-D709-46DE-80C4-7DD6206C5901}" dt="2018-12-02T20:15:28.737" v="754"/>
        <pc:sldMkLst>
          <pc:docMk/>
          <pc:sldMk cId="3789941295" sldId="272"/>
        </pc:sldMkLst>
      </pc:sldChg>
      <pc:sldMasterChg chg="addSp modSp modSldLayout">
        <pc:chgData name="nathan tonnelle" userId="3e9b28d0c6fcf26a" providerId="LiveId" clId="{9C5E730C-D709-46DE-80C4-7DD6206C5901}" dt="2018-11-21T08:09:56.522" v="37" actId="1076"/>
        <pc:sldMasterMkLst>
          <pc:docMk/>
          <pc:sldMasterMk cId="1911127793" sldId="2147483678"/>
        </pc:sldMasterMkLst>
        <pc:spChg chg="mod ord">
          <ac:chgData name="nathan tonnelle" userId="3e9b28d0c6fcf26a" providerId="LiveId" clId="{9C5E730C-D709-46DE-80C4-7DD6206C5901}" dt="2018-11-21T08:09:56.522" v="37" actId="1076"/>
          <ac:spMkLst>
            <pc:docMk/>
            <pc:sldMasterMk cId="1911127793" sldId="2147483678"/>
            <ac:spMk id="2" creationId="{00000000-0000-0000-0000-000000000000}"/>
          </ac:spMkLst>
        </pc:spChg>
        <pc:spChg chg="add">
          <ac:chgData name="nathan tonnelle" userId="3e9b28d0c6fcf26a" providerId="LiveId" clId="{9C5E730C-D709-46DE-80C4-7DD6206C5901}" dt="2018-11-21T08:09:33.774" v="30"/>
          <ac:spMkLst>
            <pc:docMk/>
            <pc:sldMasterMk cId="1911127793" sldId="2147483678"/>
            <ac:spMk id="48" creationId="{BC87352C-0382-4BC4-ABC7-4D43C7DA7AE5}"/>
          </ac:spMkLst>
        </pc:spChg>
        <pc:spChg chg="add">
          <ac:chgData name="nathan tonnelle" userId="3e9b28d0c6fcf26a" providerId="LiveId" clId="{9C5E730C-D709-46DE-80C4-7DD6206C5901}" dt="2018-11-21T08:09:33.774" v="30"/>
          <ac:spMkLst>
            <pc:docMk/>
            <pc:sldMasterMk cId="1911127793" sldId="2147483678"/>
            <ac:spMk id="49" creationId="{B1C40BDA-83B4-4019-940A-05DEB3F78016}"/>
          </ac:spMkLst>
        </pc:spChg>
        <pc:spChg chg="add">
          <ac:chgData name="nathan tonnelle" userId="3e9b28d0c6fcf26a" providerId="LiveId" clId="{9C5E730C-D709-46DE-80C4-7DD6206C5901}" dt="2018-11-21T08:09:33.774" v="30"/>
          <ac:spMkLst>
            <pc:docMk/>
            <pc:sldMasterMk cId="1911127793" sldId="2147483678"/>
            <ac:spMk id="50" creationId="{B0807F84-10A1-4CA3-8005-3B59038380F3}"/>
          </ac:spMkLst>
        </pc:spChg>
        <pc:sldLayoutChg chg="addSp">
          <pc:chgData name="nathan tonnelle" userId="3e9b28d0c6fcf26a" providerId="LiveId" clId="{9C5E730C-D709-46DE-80C4-7DD6206C5901}" dt="2018-11-21T08:09:26.544" v="29"/>
          <pc:sldLayoutMkLst>
            <pc:docMk/>
            <pc:sldMasterMk cId="1911127793" sldId="2147483678"/>
            <pc:sldLayoutMk cId="380146430" sldId="2147483679"/>
          </pc:sldLayoutMkLst>
          <pc:spChg chg="add">
            <ac:chgData name="nathan tonnelle" userId="3e9b28d0c6fcf26a" providerId="LiveId" clId="{9C5E730C-D709-46DE-80C4-7DD6206C5901}" dt="2018-11-21T08:09:26.544" v="29"/>
            <ac:spMkLst>
              <pc:docMk/>
              <pc:sldMasterMk cId="1911127793" sldId="2147483678"/>
              <pc:sldLayoutMk cId="380146430" sldId="2147483679"/>
              <ac:spMk id="67" creationId="{953BBE5C-8BB4-4BF2-89F3-5E05AE3E51CF}"/>
            </ac:spMkLst>
          </pc:spChg>
          <pc:spChg chg="add">
            <ac:chgData name="nathan tonnelle" userId="3e9b28d0c6fcf26a" providerId="LiveId" clId="{9C5E730C-D709-46DE-80C4-7DD6206C5901}" dt="2018-11-21T08:09:26.544" v="29"/>
            <ac:spMkLst>
              <pc:docMk/>
              <pc:sldMasterMk cId="1911127793" sldId="2147483678"/>
              <pc:sldLayoutMk cId="380146430" sldId="2147483679"/>
              <ac:spMk id="68" creationId="{5D1C4FDB-7026-477A-AFB9-0B01409B7135}"/>
            </ac:spMkLst>
          </pc:spChg>
          <pc:spChg chg="add">
            <ac:chgData name="nathan tonnelle" userId="3e9b28d0c6fcf26a" providerId="LiveId" clId="{9C5E730C-D709-46DE-80C4-7DD6206C5901}" dt="2018-11-21T08:09:26.544" v="29"/>
            <ac:spMkLst>
              <pc:docMk/>
              <pc:sldMasterMk cId="1911127793" sldId="2147483678"/>
              <pc:sldLayoutMk cId="380146430" sldId="2147483679"/>
              <ac:spMk id="69" creationId="{FECF5D68-13DF-4BFD-B2F4-99EB05576A3E}"/>
            </ac:spMkLst>
          </pc:spChg>
        </pc:sldLayoutChg>
        <pc:sldLayoutChg chg="addSp modSp">
          <pc:chgData name="nathan tonnelle" userId="3e9b28d0c6fcf26a" providerId="LiveId" clId="{9C5E730C-D709-46DE-80C4-7DD6206C5901}" dt="2018-11-21T08:06:52.572" v="18" actId="1076"/>
          <pc:sldLayoutMkLst>
            <pc:docMk/>
            <pc:sldMasterMk cId="1911127793" sldId="2147483678"/>
            <pc:sldLayoutMk cId="3565498323" sldId="2147483680"/>
          </pc:sldLayoutMkLst>
          <pc:spChg chg="mod ord">
            <ac:chgData name="nathan tonnelle" userId="3e9b28d0c6fcf26a" providerId="LiveId" clId="{9C5E730C-D709-46DE-80C4-7DD6206C5901}" dt="2018-11-21T08:06:52.572" v="18" actId="1076"/>
            <ac:spMkLst>
              <pc:docMk/>
              <pc:sldMasterMk cId="1911127793" sldId="2147483678"/>
              <pc:sldLayoutMk cId="3565498323" sldId="2147483680"/>
              <ac:spMk id="2" creationId="{00000000-0000-0000-0000-000000000000}"/>
            </ac:spMkLst>
          </pc:spChg>
          <pc:spChg chg="add">
            <ac:chgData name="nathan tonnelle" userId="3e9b28d0c6fcf26a" providerId="LiveId" clId="{9C5E730C-D709-46DE-80C4-7DD6206C5901}" dt="2018-11-21T08:05:52.047" v="5"/>
            <ac:spMkLst>
              <pc:docMk/>
              <pc:sldMasterMk cId="1911127793" sldId="2147483678"/>
              <pc:sldLayoutMk cId="3565498323" sldId="2147483680"/>
              <ac:spMk id="7" creationId="{8A886916-D64C-4AC3-8406-EB0D4CF3BF75}"/>
            </ac:spMkLst>
          </pc:spChg>
          <pc:spChg chg="add">
            <ac:chgData name="nathan tonnelle" userId="3e9b28d0c6fcf26a" providerId="LiveId" clId="{9C5E730C-D709-46DE-80C4-7DD6206C5901}" dt="2018-11-21T08:05:52.047" v="5"/>
            <ac:spMkLst>
              <pc:docMk/>
              <pc:sldMasterMk cId="1911127793" sldId="2147483678"/>
              <pc:sldLayoutMk cId="3565498323" sldId="2147483680"/>
              <ac:spMk id="8" creationId="{3EB19D4E-B6EA-445F-9A96-0FAD62DBA8AE}"/>
            </ac:spMkLst>
          </pc:spChg>
          <pc:spChg chg="add mod">
            <ac:chgData name="nathan tonnelle" userId="3e9b28d0c6fcf26a" providerId="LiveId" clId="{9C5E730C-D709-46DE-80C4-7DD6206C5901}" dt="2018-11-21T08:06:19.385" v="10" actId="1076"/>
            <ac:spMkLst>
              <pc:docMk/>
              <pc:sldMasterMk cId="1911127793" sldId="2147483678"/>
              <pc:sldLayoutMk cId="3565498323" sldId="2147483680"/>
              <ac:spMk id="9" creationId="{604BBB45-A576-47F6-97CC-FD5019C2B639}"/>
            </ac:spMkLst>
          </pc:spChg>
        </pc:sldLayoutChg>
        <pc:sldLayoutChg chg="addSp">
          <pc:chgData name="nathan tonnelle" userId="3e9b28d0c6fcf26a" providerId="LiveId" clId="{9C5E730C-D709-46DE-80C4-7DD6206C5901}" dt="2018-11-21T08:07:53.619" v="19"/>
          <pc:sldLayoutMkLst>
            <pc:docMk/>
            <pc:sldMasterMk cId="1911127793" sldId="2147483678"/>
            <pc:sldLayoutMk cId="1195980392" sldId="2147483681"/>
          </pc:sldLayoutMkLst>
          <pc:spChg chg="add">
            <ac:chgData name="nathan tonnelle" userId="3e9b28d0c6fcf26a" providerId="LiveId" clId="{9C5E730C-D709-46DE-80C4-7DD6206C5901}" dt="2018-11-21T08:07:53.619" v="19"/>
            <ac:spMkLst>
              <pc:docMk/>
              <pc:sldMasterMk cId="1911127793" sldId="2147483678"/>
              <pc:sldLayoutMk cId="1195980392" sldId="2147483681"/>
              <ac:spMk id="7" creationId="{6EA6D5D4-BA26-4AFF-97CD-C577ED3727F4}"/>
            </ac:spMkLst>
          </pc:spChg>
          <pc:spChg chg="add">
            <ac:chgData name="nathan tonnelle" userId="3e9b28d0c6fcf26a" providerId="LiveId" clId="{9C5E730C-D709-46DE-80C4-7DD6206C5901}" dt="2018-11-21T08:07:53.619" v="19"/>
            <ac:spMkLst>
              <pc:docMk/>
              <pc:sldMasterMk cId="1911127793" sldId="2147483678"/>
              <pc:sldLayoutMk cId="1195980392" sldId="2147483681"/>
              <ac:spMk id="8" creationId="{24DB52B1-34AB-4A85-A5C7-2E19AF2EDA86}"/>
            </ac:spMkLst>
          </pc:spChg>
          <pc:spChg chg="add">
            <ac:chgData name="nathan tonnelle" userId="3e9b28d0c6fcf26a" providerId="LiveId" clId="{9C5E730C-D709-46DE-80C4-7DD6206C5901}" dt="2018-11-21T08:07:53.619" v="19"/>
            <ac:spMkLst>
              <pc:docMk/>
              <pc:sldMasterMk cId="1911127793" sldId="2147483678"/>
              <pc:sldLayoutMk cId="1195980392" sldId="2147483681"/>
              <ac:spMk id="9" creationId="{5FC6F65D-0AFD-42D6-A49F-DD04D7DF99E8}"/>
            </ac:spMkLst>
          </pc:spChg>
        </pc:sldLayoutChg>
        <pc:sldLayoutChg chg="addSp modSp">
          <pc:chgData name="nathan tonnelle" userId="3e9b28d0c6fcf26a" providerId="LiveId" clId="{9C5E730C-D709-46DE-80C4-7DD6206C5901}" dt="2018-11-21T08:08:14.725" v="23" actId="1076"/>
          <pc:sldLayoutMkLst>
            <pc:docMk/>
            <pc:sldMasterMk cId="1911127793" sldId="2147483678"/>
            <pc:sldLayoutMk cId="583777943" sldId="2147483682"/>
          </pc:sldLayoutMkLst>
          <pc:spChg chg="mod ord">
            <ac:chgData name="nathan tonnelle" userId="3e9b28d0c6fcf26a" providerId="LiveId" clId="{9C5E730C-D709-46DE-80C4-7DD6206C5901}" dt="2018-11-21T08:08:14.725" v="23" actId="1076"/>
            <ac:spMkLst>
              <pc:docMk/>
              <pc:sldMasterMk cId="1911127793" sldId="2147483678"/>
              <pc:sldLayoutMk cId="583777943" sldId="2147483682"/>
              <ac:spMk id="2" creationId="{00000000-0000-0000-0000-000000000000}"/>
            </ac:spMkLst>
          </pc:spChg>
          <pc:spChg chg="add">
            <ac:chgData name="nathan tonnelle" userId="3e9b28d0c6fcf26a" providerId="LiveId" clId="{9C5E730C-D709-46DE-80C4-7DD6206C5901}" dt="2018-11-21T08:08:00.179" v="20"/>
            <ac:spMkLst>
              <pc:docMk/>
              <pc:sldMasterMk cId="1911127793" sldId="2147483678"/>
              <pc:sldLayoutMk cId="583777943" sldId="2147483682"/>
              <ac:spMk id="8" creationId="{41739A92-FE85-4FD9-9343-ABD82E2065A2}"/>
            </ac:spMkLst>
          </pc:spChg>
          <pc:spChg chg="add">
            <ac:chgData name="nathan tonnelle" userId="3e9b28d0c6fcf26a" providerId="LiveId" clId="{9C5E730C-D709-46DE-80C4-7DD6206C5901}" dt="2018-11-21T08:08:00.179" v="20"/>
            <ac:spMkLst>
              <pc:docMk/>
              <pc:sldMasterMk cId="1911127793" sldId="2147483678"/>
              <pc:sldLayoutMk cId="583777943" sldId="2147483682"/>
              <ac:spMk id="9" creationId="{10575057-20BF-4302-88CA-B7094D96C6C0}"/>
            </ac:spMkLst>
          </pc:spChg>
          <pc:spChg chg="add">
            <ac:chgData name="nathan tonnelle" userId="3e9b28d0c6fcf26a" providerId="LiveId" clId="{9C5E730C-D709-46DE-80C4-7DD6206C5901}" dt="2018-11-21T08:08:00.179" v="20"/>
            <ac:spMkLst>
              <pc:docMk/>
              <pc:sldMasterMk cId="1911127793" sldId="2147483678"/>
              <pc:sldLayoutMk cId="583777943" sldId="2147483682"/>
              <ac:spMk id="10" creationId="{BB1D3E63-7B3C-4FAB-ADAC-16F9E0659A68}"/>
            </ac:spMkLst>
          </pc:spChg>
        </pc:sldLayoutChg>
        <pc:sldLayoutChg chg="addSp modSp">
          <pc:chgData name="nathan tonnelle" userId="3e9b28d0c6fcf26a" providerId="LiveId" clId="{9C5E730C-D709-46DE-80C4-7DD6206C5901}" dt="2018-11-21T08:09:05.245" v="28" actId="1076"/>
          <pc:sldLayoutMkLst>
            <pc:docMk/>
            <pc:sldMasterMk cId="1911127793" sldId="2147483678"/>
            <pc:sldLayoutMk cId="3727095001" sldId="2147483684"/>
          </pc:sldLayoutMkLst>
          <pc:spChg chg="mod ord">
            <ac:chgData name="nathan tonnelle" userId="3e9b28d0c6fcf26a" providerId="LiveId" clId="{9C5E730C-D709-46DE-80C4-7DD6206C5901}" dt="2018-11-21T08:09:05.245" v="28" actId="1076"/>
            <ac:spMkLst>
              <pc:docMk/>
              <pc:sldMasterMk cId="1911127793" sldId="2147483678"/>
              <pc:sldLayoutMk cId="3727095001" sldId="2147483684"/>
              <ac:spMk id="2" creationId="{00000000-0000-0000-0000-000000000000}"/>
            </ac:spMkLst>
          </pc:spChg>
          <pc:spChg chg="add">
            <ac:chgData name="nathan tonnelle" userId="3e9b28d0c6fcf26a" providerId="LiveId" clId="{9C5E730C-D709-46DE-80C4-7DD6206C5901}" dt="2018-11-21T08:08:44.666" v="24"/>
            <ac:spMkLst>
              <pc:docMk/>
              <pc:sldMasterMk cId="1911127793" sldId="2147483678"/>
              <pc:sldLayoutMk cId="3727095001" sldId="2147483684"/>
              <ac:spMk id="6" creationId="{1E5BF7DC-5E49-4C93-946F-2A9DCF17C31C}"/>
            </ac:spMkLst>
          </pc:spChg>
          <pc:spChg chg="add">
            <ac:chgData name="nathan tonnelle" userId="3e9b28d0c6fcf26a" providerId="LiveId" clId="{9C5E730C-D709-46DE-80C4-7DD6206C5901}" dt="2018-11-21T08:08:44.666" v="24"/>
            <ac:spMkLst>
              <pc:docMk/>
              <pc:sldMasterMk cId="1911127793" sldId="2147483678"/>
              <pc:sldLayoutMk cId="3727095001" sldId="2147483684"/>
              <ac:spMk id="7" creationId="{8ACF25D8-E13D-4138-9428-406A5DA5AD20}"/>
            </ac:spMkLst>
          </pc:spChg>
          <pc:spChg chg="add">
            <ac:chgData name="nathan tonnelle" userId="3e9b28d0c6fcf26a" providerId="LiveId" clId="{9C5E730C-D709-46DE-80C4-7DD6206C5901}" dt="2018-11-21T08:08:44.666" v="24"/>
            <ac:spMkLst>
              <pc:docMk/>
              <pc:sldMasterMk cId="1911127793" sldId="2147483678"/>
              <pc:sldLayoutMk cId="3727095001" sldId="2147483684"/>
              <ac:spMk id="8" creationId="{611415C3-5D97-49A9-AD51-882CBFE6DBB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CD24BA6-9280-4EB5-A3AD-E1C4CEEAC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E2F38-C637-4A32-BC69-FF2E663F0D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0EF6-CBD0-48F9-9B8A-5A09801CB353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6A8D77-51A0-4B9E-8804-8EDCE2321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71471A-DEEF-4628-8ABD-23C5A866F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D8E43-6DA2-4906-85C1-7AE3A619A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03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130E7-7979-4788-A1E3-07990A92836E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DB4D-80C0-4D22-A4B3-DB5ED8141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5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25A5BF-27BF-4C7E-9D9A-79A825A19D3C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3BBE5C-8BB4-4BF2-89F3-5E05AE3E51CF}"/>
              </a:ext>
            </a:extLst>
          </p:cNvPr>
          <p:cNvSpPr/>
          <p:nvPr userDrawn="1"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68" name="Éclair 67">
            <a:extLst>
              <a:ext uri="{FF2B5EF4-FFF2-40B4-BE49-F238E27FC236}">
                <a16:creationId xmlns:a16="http://schemas.microsoft.com/office/drawing/2014/main" id="{5D1C4FDB-7026-477A-AFB9-0B01409B7135}"/>
              </a:ext>
            </a:extLst>
          </p:cNvPr>
          <p:cNvSpPr/>
          <p:nvPr userDrawn="1"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uban : courbé et incliné vers le bas 68">
            <a:extLst>
              <a:ext uri="{FF2B5EF4-FFF2-40B4-BE49-F238E27FC236}">
                <a16:creationId xmlns:a16="http://schemas.microsoft.com/office/drawing/2014/main" id="{FECF5D68-13DF-4BFD-B2F4-99EB05576A3E}"/>
              </a:ext>
            </a:extLst>
          </p:cNvPr>
          <p:cNvSpPr/>
          <p:nvPr userDrawn="1"/>
        </p:nvSpPr>
        <p:spPr>
          <a:xfrm>
            <a:off x="2757054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989-DAEE-4F7B-A57E-09BB257651D4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FE5E-2D17-43EE-80B8-F936EF136793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59AF-2362-437F-945E-25330B232D18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20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733-8414-4B0B-8A48-A5AFD0A137EC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91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EFB4-9F55-44EE-9D6D-C6C7ECBDE12C}" type="datetime1">
              <a:rPr lang="fr-FR" smtClean="0"/>
              <a:t>02/12/2018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4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CA1B-1426-4A2A-AEC8-D808AE656AD5}" type="datetime1">
              <a:rPr lang="fr-FR" smtClean="0"/>
              <a:t>02/12/2018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34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3A31-A251-4BCA-BB4F-39F37B831893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6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9465-AEAC-4B6E-8EF1-5D946530C894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3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1C7F-18DB-4410-80AF-1848CE815257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86916-D64C-4AC3-8406-EB0D4CF3BF75}"/>
              </a:ext>
            </a:extLst>
          </p:cNvPr>
          <p:cNvSpPr/>
          <p:nvPr userDrawn="1"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8" name="Éclair 7">
            <a:extLst>
              <a:ext uri="{FF2B5EF4-FFF2-40B4-BE49-F238E27FC236}">
                <a16:creationId xmlns:a16="http://schemas.microsoft.com/office/drawing/2014/main" id="{3EB19D4E-B6EA-445F-9A96-0FAD62DBA8AE}"/>
              </a:ext>
            </a:extLst>
          </p:cNvPr>
          <p:cNvSpPr/>
          <p:nvPr userDrawn="1"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uban : courbé et incliné vers le bas 8">
            <a:extLst>
              <a:ext uri="{FF2B5EF4-FFF2-40B4-BE49-F238E27FC236}">
                <a16:creationId xmlns:a16="http://schemas.microsoft.com/office/drawing/2014/main" id="{604BBB45-A576-47F6-97CC-FD5019C2B639}"/>
              </a:ext>
            </a:extLst>
          </p:cNvPr>
          <p:cNvSpPr/>
          <p:nvPr userDrawn="1"/>
        </p:nvSpPr>
        <p:spPr>
          <a:xfrm>
            <a:off x="2755465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279" y="588207"/>
            <a:ext cx="3854262" cy="95718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2D20-C393-4686-B057-570E2FC6EC7B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6D5D4-BA26-4AFF-97CD-C577ED3727F4}"/>
              </a:ext>
            </a:extLst>
          </p:cNvPr>
          <p:cNvSpPr/>
          <p:nvPr userDrawn="1"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8" name="Éclair 7">
            <a:extLst>
              <a:ext uri="{FF2B5EF4-FFF2-40B4-BE49-F238E27FC236}">
                <a16:creationId xmlns:a16="http://schemas.microsoft.com/office/drawing/2014/main" id="{24DB52B1-34AB-4A85-A5C7-2E19AF2EDA86}"/>
              </a:ext>
            </a:extLst>
          </p:cNvPr>
          <p:cNvSpPr/>
          <p:nvPr userDrawn="1"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uban : courbé et incliné vers le bas 8">
            <a:extLst>
              <a:ext uri="{FF2B5EF4-FFF2-40B4-BE49-F238E27FC236}">
                <a16:creationId xmlns:a16="http://schemas.microsoft.com/office/drawing/2014/main" id="{5FC6F65D-0AFD-42D6-A49F-DD04D7DF99E8}"/>
              </a:ext>
            </a:extLst>
          </p:cNvPr>
          <p:cNvSpPr/>
          <p:nvPr userDrawn="1"/>
        </p:nvSpPr>
        <p:spPr>
          <a:xfrm>
            <a:off x="2757054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8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2F5E-FDBB-4130-89A5-C5EA20E88468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39A92-FE85-4FD9-9343-ABD82E2065A2}"/>
              </a:ext>
            </a:extLst>
          </p:cNvPr>
          <p:cNvSpPr/>
          <p:nvPr userDrawn="1"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9" name="Éclair 8">
            <a:extLst>
              <a:ext uri="{FF2B5EF4-FFF2-40B4-BE49-F238E27FC236}">
                <a16:creationId xmlns:a16="http://schemas.microsoft.com/office/drawing/2014/main" id="{10575057-20BF-4302-88CA-B7094D96C6C0}"/>
              </a:ext>
            </a:extLst>
          </p:cNvPr>
          <p:cNvSpPr/>
          <p:nvPr userDrawn="1"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uban : courbé et incliné vers le bas 9">
            <a:extLst>
              <a:ext uri="{FF2B5EF4-FFF2-40B4-BE49-F238E27FC236}">
                <a16:creationId xmlns:a16="http://schemas.microsoft.com/office/drawing/2014/main" id="{BB1D3E63-7B3C-4FAB-ADAC-16F9E0659A68}"/>
              </a:ext>
            </a:extLst>
          </p:cNvPr>
          <p:cNvSpPr/>
          <p:nvPr userDrawn="1"/>
        </p:nvSpPr>
        <p:spPr>
          <a:xfrm>
            <a:off x="2757054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969" y="583749"/>
            <a:ext cx="3778059" cy="9661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7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DADB-EFF6-4316-BD42-9AF5FF115FDC}" type="datetime1">
              <a:rPr lang="fr-FR" smtClean="0"/>
              <a:t>02/12/2018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CA57-F9FD-4308-BCCC-C9E7C07AC54C}" type="datetime1">
              <a:rPr lang="fr-FR" smtClean="0"/>
              <a:t>02/12/2018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BF7DC-5E49-4C93-946F-2A9DCF17C31C}"/>
              </a:ext>
            </a:extLst>
          </p:cNvPr>
          <p:cNvSpPr/>
          <p:nvPr userDrawn="1"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7" name="Éclair 6">
            <a:extLst>
              <a:ext uri="{FF2B5EF4-FFF2-40B4-BE49-F238E27FC236}">
                <a16:creationId xmlns:a16="http://schemas.microsoft.com/office/drawing/2014/main" id="{8ACF25D8-E13D-4138-9428-406A5DA5AD20}"/>
              </a:ext>
            </a:extLst>
          </p:cNvPr>
          <p:cNvSpPr/>
          <p:nvPr userDrawn="1"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uban : courbé et incliné vers le bas 7">
            <a:extLst>
              <a:ext uri="{FF2B5EF4-FFF2-40B4-BE49-F238E27FC236}">
                <a16:creationId xmlns:a16="http://schemas.microsoft.com/office/drawing/2014/main" id="{611415C3-5D97-49A9-AD51-882CBFE6DBB3}"/>
              </a:ext>
            </a:extLst>
          </p:cNvPr>
          <p:cNvSpPr/>
          <p:nvPr userDrawn="1"/>
        </p:nvSpPr>
        <p:spPr>
          <a:xfrm>
            <a:off x="2757054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31" y="537633"/>
            <a:ext cx="3706736" cy="109165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9E24-6027-4B37-9959-7FF3789A229F}" type="datetime1">
              <a:rPr lang="fr-FR" smtClean="0"/>
              <a:t>02/12/2018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FFA6-50A2-4A01-A00A-61FD532B77EF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53B7-CE86-40A5-B0E5-3FDF88FE07C7}" type="datetime1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9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D8C8-E008-423B-BF4F-BBF96045D67B}" type="datetime1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5B58-8856-4A9F-A0D0-A12EF401D086}" type="slidenum">
              <a:rPr lang="fr-FR" smtClean="0"/>
              <a:t>‹N°›</a:t>
            </a:fld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87352C-0382-4BC4-ABC7-4D43C7DA7AE5}"/>
              </a:ext>
            </a:extLst>
          </p:cNvPr>
          <p:cNvSpPr/>
          <p:nvPr userDrawn="1"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B1C40BDA-83B4-4019-940A-05DEB3F78016}"/>
              </a:ext>
            </a:extLst>
          </p:cNvPr>
          <p:cNvSpPr/>
          <p:nvPr userDrawn="1"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uban : courbé et incliné vers le bas 49">
            <a:extLst>
              <a:ext uri="{FF2B5EF4-FFF2-40B4-BE49-F238E27FC236}">
                <a16:creationId xmlns:a16="http://schemas.microsoft.com/office/drawing/2014/main" id="{B0807F84-10A1-4CA3-8005-3B59038380F3}"/>
              </a:ext>
            </a:extLst>
          </p:cNvPr>
          <p:cNvSpPr/>
          <p:nvPr userDrawn="1"/>
        </p:nvSpPr>
        <p:spPr>
          <a:xfrm>
            <a:off x="2757054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8340" y="474663"/>
            <a:ext cx="3831017" cy="119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ebigdata.fr/wp-content/uploads/2015/08/Capture-d%E2%80%99%C3%A9cran-2015-08-20-%C3%A0-14.41.461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lebigdata.fr/wp-content/uploads/2015/08/Les5vdubigdata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informatique.fr/actualites/lire-les-salaires-des-8-competenc0es-les-plus-recherchees-en-big-data-56610.html" TargetMode="External"/><Relationship Id="rId2" Type="http://schemas.openxmlformats.org/officeDocument/2006/relationships/hyperlink" Target="https://www.lebigdata.fr/definition-big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bigdata.fr/wp-content/uploads/2015/08/Capture-d%E2%80%99%C3%A9cran-2015-08-20-%C3%A0-13.49.36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lebigdata.fr/wp-content/uploads/2015/08/Spark.jp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EB107A7-FD63-4EA3-B40E-7667DE36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26" y="0"/>
            <a:ext cx="13201652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77352D6-E18B-438F-8124-9B1957CB4D74}"/>
              </a:ext>
            </a:extLst>
          </p:cNvPr>
          <p:cNvSpPr txBox="1"/>
          <p:nvPr/>
        </p:nvSpPr>
        <p:spPr>
          <a:xfrm>
            <a:off x="11436427" y="6596390"/>
            <a:ext cx="220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Algerie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eco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55BEE9-4070-4F09-ACD2-4D802099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699" y="327819"/>
            <a:ext cx="4646602" cy="1477961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 salaires DEV </a:t>
            </a:r>
            <a:r>
              <a:rPr lang="fr-F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b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fr-F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B25E66A-4E85-4FFC-96D0-8A30ABEF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2161203"/>
            <a:ext cx="4649783" cy="823912"/>
          </a:xfrm>
        </p:spPr>
        <p:txBody>
          <a:bodyPr/>
          <a:lstStyle/>
          <a:p>
            <a:pPr algn="ctr"/>
            <a:r>
              <a:rPr lang="fr-FR" dirty="0"/>
              <a:t>Dev PHP</a:t>
            </a:r>
          </a:p>
        </p:txBody>
      </p:sp>
      <p:pic>
        <p:nvPicPr>
          <p:cNvPr id="5" name="Espace réservé du contenu 4" descr="Capture d’écran 2015-08-20 à 14.41.46">
            <a:hlinkClick r:id="rId2"/>
            <a:extLst>
              <a:ext uri="{FF2B5EF4-FFF2-40B4-BE49-F238E27FC236}">
                <a16:creationId xmlns:a16="http://schemas.microsoft.com/office/drawing/2014/main" id="{89E0C980-9A9E-40AA-9EBC-AA747BAB983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769" y="3073397"/>
            <a:ext cx="4875209" cy="29520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89D9A02-D940-4FA8-9234-B89693CB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DEV PHP Big Data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559FC58-0D18-458E-8A88-7859B3D878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164B43-2377-4E7E-974D-192797E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 descr="FireShot Capture - Je suis un développeur I Urban Linker_ - http___www.urbanlinker.com_salaire-m">
            <a:extLst>
              <a:ext uri="{FF2B5EF4-FFF2-40B4-BE49-F238E27FC236}">
                <a16:creationId xmlns:a16="http://schemas.microsoft.com/office/drawing/2014/main" id="{748AC5DD-BED6-4079-A8C1-41B7FBBC250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32" y="3073397"/>
            <a:ext cx="6539345" cy="289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8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21A52A7-67DA-436A-950C-F95B14E0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06" y="2300071"/>
            <a:ext cx="4446588" cy="2257858"/>
          </a:xfrm>
        </p:spPr>
        <p:txBody>
          <a:bodyPr>
            <a:normAutofit lnSpcReduction="10000"/>
          </a:bodyPr>
          <a:lstStyle/>
          <a:p>
            <a:r>
              <a:rPr lang="fr-FR" sz="3600" dirty="0"/>
              <a:t>Utilisation</a:t>
            </a:r>
          </a:p>
          <a:p>
            <a:r>
              <a:rPr lang="fr-FR" sz="3600" dirty="0"/>
              <a:t>En entreprise</a:t>
            </a:r>
          </a:p>
          <a:p>
            <a:r>
              <a:rPr lang="fr-FR" sz="3600" dirty="0"/>
              <a:t>Pour les organisations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028287-4C56-45F1-B1C5-2AA2863E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11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42E38D9-2B6B-48BF-BDA3-98645CB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02" y="588207"/>
            <a:ext cx="4854633" cy="957183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Innovations disruptives changent la donne</a:t>
            </a:r>
          </a:p>
        </p:txBody>
      </p:sp>
    </p:spTree>
    <p:extLst>
      <p:ext uri="{BB962C8B-B14F-4D97-AF65-F5344CB8AC3E}">
        <p14:creationId xmlns:p14="http://schemas.microsoft.com/office/powerpoint/2010/main" val="1881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F72C5F-E27B-4AE2-A845-9F0FC90F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46434"/>
            <a:ext cx="9905999" cy="1565131"/>
          </a:xfrm>
        </p:spPr>
        <p:txBody>
          <a:bodyPr>
            <a:normAutofit/>
          </a:bodyPr>
          <a:lstStyle/>
          <a:p>
            <a:r>
              <a:rPr lang="fr-FR" sz="3600" dirty="0"/>
              <a:t>Un enjeu commercial privilégié</a:t>
            </a:r>
          </a:p>
          <a:p>
            <a:r>
              <a:rPr lang="fr-FR" sz="3600" dirty="0"/>
              <a:t>Rôle essentiel dans la transformation des processus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27FAFB-277C-4E81-92FC-F8538C0F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E0AD2D6-1B7D-450D-9E24-E754BAF9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588207"/>
            <a:ext cx="4655127" cy="957183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Exclusivement pour le marketing et commerciales ?</a:t>
            </a:r>
          </a:p>
        </p:txBody>
      </p:sp>
    </p:spTree>
    <p:extLst>
      <p:ext uri="{BB962C8B-B14F-4D97-AF65-F5344CB8AC3E}">
        <p14:creationId xmlns:p14="http://schemas.microsoft.com/office/powerpoint/2010/main" val="26257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B9FC00B-500A-440C-9C36-84234A0C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742" y="1995271"/>
            <a:ext cx="8390515" cy="2867458"/>
          </a:xfrm>
        </p:spPr>
        <p:txBody>
          <a:bodyPr>
            <a:normAutofit/>
          </a:bodyPr>
          <a:lstStyle/>
          <a:p>
            <a:r>
              <a:rPr lang="fr-FR" sz="3200" dirty="0"/>
              <a:t>Les mégadonnées</a:t>
            </a:r>
          </a:p>
          <a:p>
            <a:r>
              <a:rPr lang="fr-FR" sz="3200" dirty="0"/>
              <a:t>Le marketing numérique</a:t>
            </a:r>
          </a:p>
          <a:p>
            <a:r>
              <a:rPr lang="fr-FR" sz="3200" dirty="0"/>
              <a:t>L’intelligence artificielle (ou « machine </a:t>
            </a:r>
            <a:r>
              <a:rPr lang="fr-FR" sz="3200" dirty="0" err="1"/>
              <a:t>learning</a:t>
            </a:r>
            <a:r>
              <a:rPr lang="fr-FR" sz="3200" dirty="0"/>
              <a:t> ») et la statistique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5C39D7-81CF-4D9B-BB0C-E07D80A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13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15E0614-E2E9-450A-9F2F-94DA8B2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604" y="588207"/>
            <a:ext cx="4572000" cy="957183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Trier le bon grain de l’ivraie</a:t>
            </a:r>
          </a:p>
        </p:txBody>
      </p:sp>
      <p:pic>
        <p:nvPicPr>
          <p:cNvPr id="5" name="Image 4" descr="LES 5 V DU BIG DATA">
            <a:hlinkClick r:id="rId2"/>
            <a:extLst>
              <a:ext uri="{FF2B5EF4-FFF2-40B4-BE49-F238E27FC236}">
                <a16:creationId xmlns:a16="http://schemas.microsoft.com/office/drawing/2014/main" id="{04E5C129-7F81-4D57-91F7-208A6DA885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174836"/>
            <a:ext cx="3457979" cy="2609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036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E6D2602-12CD-4A73-9304-3173525A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451" y="2604871"/>
            <a:ext cx="6811097" cy="1648258"/>
          </a:xfrm>
        </p:spPr>
        <p:txBody>
          <a:bodyPr>
            <a:normAutofit/>
          </a:bodyPr>
          <a:lstStyle/>
          <a:p>
            <a:r>
              <a:rPr lang="fr-FR" sz="3600" dirty="0"/>
              <a:t>Génie biologique médical ou GBM</a:t>
            </a:r>
          </a:p>
          <a:p>
            <a:r>
              <a:rPr lang="fr-FR" sz="3600" dirty="0"/>
              <a:t>Les ordinateurs spécialisés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CF0FE1-D053-400D-85F7-A154762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14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D75913-6C1D-4C5A-9722-CEBA1ABE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3" y="588207"/>
            <a:ext cx="4688378" cy="957183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Essor des mégadonnées en médecine</a:t>
            </a:r>
          </a:p>
        </p:txBody>
      </p:sp>
    </p:spTree>
    <p:extLst>
      <p:ext uri="{BB962C8B-B14F-4D97-AF65-F5344CB8AC3E}">
        <p14:creationId xmlns:p14="http://schemas.microsoft.com/office/powerpoint/2010/main" val="37078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2127E4-EA4D-4777-91EE-BE843CD4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716" y="1870580"/>
            <a:ext cx="6783388" cy="3116840"/>
          </a:xfrm>
        </p:spPr>
        <p:txBody>
          <a:bodyPr>
            <a:normAutofit/>
          </a:bodyPr>
          <a:lstStyle/>
          <a:p>
            <a:r>
              <a:rPr lang="fr-FR" sz="3600" dirty="0"/>
              <a:t>Il satisfait un nécessité de travailler la donnée plus profondément</a:t>
            </a:r>
          </a:p>
          <a:p>
            <a:r>
              <a:rPr lang="fr-FR" sz="3600" dirty="0"/>
              <a:t>Préludes d’Applications Big Data </a:t>
            </a:r>
          </a:p>
          <a:p>
            <a:r>
              <a:rPr lang="fr-FR" sz="3600" dirty="0"/>
              <a:t>Les sociétés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CDA9E8-96A9-4C47-A3A4-13FD1ACC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15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251A2AB-E5E2-4A84-8A3C-20CDD755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avenir</a:t>
            </a:r>
          </a:p>
        </p:txBody>
      </p:sp>
    </p:spTree>
    <p:extLst>
      <p:ext uri="{BB962C8B-B14F-4D97-AF65-F5344CB8AC3E}">
        <p14:creationId xmlns:p14="http://schemas.microsoft.com/office/powerpoint/2010/main" val="36657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93CF0AF-15C9-4491-A756-7B2E8D87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4652"/>
            <a:ext cx="9905999" cy="2368695"/>
          </a:xfrm>
        </p:spPr>
        <p:txBody>
          <a:bodyPr>
            <a:normAutofit/>
          </a:bodyPr>
          <a:lstStyle/>
          <a:p>
            <a:r>
              <a:rPr lang="fr-FR" sz="3600" dirty="0"/>
              <a:t>100enes de milliards de $</a:t>
            </a:r>
          </a:p>
          <a:p>
            <a:r>
              <a:rPr lang="fr-FR" sz="3600" dirty="0"/>
              <a:t>¼ des dépenses mondiales</a:t>
            </a:r>
          </a:p>
          <a:p>
            <a:r>
              <a:rPr lang="fr-FR" sz="3600" dirty="0"/>
              <a:t>+ de 60% des entreprises utilisent le Big Data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DB6CAC-BAC6-4018-A04B-3EF44D0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16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6D2BD81-1345-428C-8661-7303DCB8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229" y="588207"/>
            <a:ext cx="4572000" cy="957183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marché mondial grandissant</a:t>
            </a:r>
          </a:p>
        </p:txBody>
      </p:sp>
    </p:spTree>
    <p:extLst>
      <p:ext uri="{BB962C8B-B14F-4D97-AF65-F5344CB8AC3E}">
        <p14:creationId xmlns:p14="http://schemas.microsoft.com/office/powerpoint/2010/main" val="25109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A3574D-4AD7-40B0-9261-1B26C7179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original, par Loïc 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Bremme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ctr">
              <a:buNone/>
            </a:pPr>
            <a:r>
              <a:rPr lang="fr-FR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https://www.lebigdata.fr/definition-big-data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Métiers du Big Data, </a:t>
            </a:r>
          </a:p>
          <a:p>
            <a:pPr marL="0" indent="0" algn="ctr">
              <a:buNone/>
            </a:pPr>
            <a:r>
              <a:rPr lang="fr-FR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https://www.lemondeinformatique.fr/actualites/lire-les-salaires-des-8-competenc0es-les-plus-recherchees-en-big-data-56610.html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09AF64-8B28-41FC-A11D-1E8266FE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17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B0A2DB7-5DDA-4628-980C-ACE4D82B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7899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2D3F5-6B54-4696-81BC-80351777969D}"/>
              </a:ext>
            </a:extLst>
          </p:cNvPr>
          <p:cNvSpPr/>
          <p:nvPr/>
        </p:nvSpPr>
        <p:spPr>
          <a:xfrm rot="20785279">
            <a:off x="-112384" y="-89902"/>
            <a:ext cx="264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6" name="Éclair 5">
            <a:extLst>
              <a:ext uri="{FF2B5EF4-FFF2-40B4-BE49-F238E27FC236}">
                <a16:creationId xmlns:a16="http://schemas.microsoft.com/office/drawing/2014/main" id="{442C2C13-8EEF-4F05-812D-3B0656EC3E2F}"/>
              </a:ext>
            </a:extLst>
          </p:cNvPr>
          <p:cNvSpPr/>
          <p:nvPr/>
        </p:nvSpPr>
        <p:spPr>
          <a:xfrm flipH="1">
            <a:off x="11508509" y="110839"/>
            <a:ext cx="683491" cy="415636"/>
          </a:xfrm>
          <a:prstGeom prst="lightningBol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uban : courbé et incliné vers le bas 6">
            <a:extLst>
              <a:ext uri="{FF2B5EF4-FFF2-40B4-BE49-F238E27FC236}">
                <a16:creationId xmlns:a16="http://schemas.microsoft.com/office/drawing/2014/main" id="{15418849-577B-486A-9056-2BAF6B98DBC9}"/>
              </a:ext>
            </a:extLst>
          </p:cNvPr>
          <p:cNvSpPr/>
          <p:nvPr/>
        </p:nvSpPr>
        <p:spPr>
          <a:xfrm>
            <a:off x="2757054" y="110839"/>
            <a:ext cx="6677891" cy="1518446"/>
          </a:xfrm>
          <a:prstGeom prst="ellipseRibbon">
            <a:avLst>
              <a:gd name="adj1" fmla="val 25000"/>
              <a:gd name="adj2" fmla="val 69917"/>
              <a:gd name="adj3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Introduction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ACF2D34-9410-4CCB-ADC0-2D7043B5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83C9ED-20EC-4B93-9536-3639D202738D}"/>
              </a:ext>
            </a:extLst>
          </p:cNvPr>
          <p:cNvSpPr txBox="1"/>
          <p:nvPr/>
        </p:nvSpPr>
        <p:spPr>
          <a:xfrm>
            <a:off x="3267957" y="2151727"/>
            <a:ext cx="56560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acteurs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futur</a:t>
            </a:r>
          </a:p>
        </p:txBody>
      </p:sp>
    </p:spTree>
    <p:extLst>
      <p:ext uri="{BB962C8B-B14F-4D97-AF65-F5344CB8AC3E}">
        <p14:creationId xmlns:p14="http://schemas.microsoft.com/office/powerpoint/2010/main" val="26937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514242-2523-4252-B8DC-6A435B5D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695" y="2376151"/>
            <a:ext cx="4844609" cy="2105697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Mégadonnées</a:t>
            </a: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Aucune Définition précise</a:t>
            </a: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Bénéfices et Inconvénients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68F642-9160-43B8-B9ED-DF487BB7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879" y="588207"/>
            <a:ext cx="3471063" cy="95718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Qu’est ce que c’est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FB846D-B00F-4977-A3AD-12D6A7AB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920879-0E7E-4C9A-9C9E-3E4269F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4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67984E8-7041-4BDB-875E-1B3973D0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724" y="588207"/>
            <a:ext cx="4555374" cy="95718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L’analyse de données en masse</a:t>
            </a:r>
          </a:p>
        </p:txBody>
      </p:sp>
      <p:pic>
        <p:nvPicPr>
          <p:cNvPr id="5" name="Espace réservé du contenu 4" descr="Les 3 V du Big Data : volume, variété et vitesse">
            <a:hlinkClick r:id="rId2"/>
            <a:extLst>
              <a:ext uri="{FF2B5EF4-FFF2-40B4-BE49-F238E27FC236}">
                <a16:creationId xmlns:a16="http://schemas.microsoft.com/office/drawing/2014/main" id="{4E326562-F70F-4CB4-A1C4-D2B92C6AE5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18" y="1734532"/>
            <a:ext cx="4667364" cy="4826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2F8A22D-8D0E-4532-BC4C-E0DCA3DA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09" y="2632579"/>
            <a:ext cx="6960402" cy="1592841"/>
          </a:xfrm>
        </p:spPr>
        <p:txBody>
          <a:bodyPr>
            <a:normAutofit/>
          </a:bodyPr>
          <a:lstStyle/>
          <a:p>
            <a:r>
              <a:rPr lang="fr-FR" sz="3600" dirty="0"/>
              <a:t>Les techniques de stockage</a:t>
            </a:r>
          </a:p>
          <a:p>
            <a:r>
              <a:rPr lang="fr-FR" sz="3600" dirty="0"/>
              <a:t>Technologies de traitement ajustées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B24A6F-3BC8-49E2-9CFF-84FF7A21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5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5C76DB9-1C31-4222-BD8E-69B77BD5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880" y="588207"/>
            <a:ext cx="4181061" cy="95718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technologiques</a:t>
            </a:r>
          </a:p>
        </p:txBody>
      </p:sp>
    </p:spTree>
    <p:extLst>
      <p:ext uri="{BB962C8B-B14F-4D97-AF65-F5344CB8AC3E}">
        <p14:creationId xmlns:p14="http://schemas.microsoft.com/office/powerpoint/2010/main" val="33930858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D05137-3382-43BC-9AC1-271799ED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98" y="551659"/>
            <a:ext cx="4646603" cy="103028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0FC951-317D-4254-88C9-DB491325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spark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B4CFB51-02CB-4D74-9F95-F02B471C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La fin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mapreduce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3304CBD-4EEF-4A82-A77F-7DBE397383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C16F8B-15D9-436F-B241-C503009B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6</a:t>
            </a:fld>
            <a:endParaRPr lang="fr-FR"/>
          </a:p>
        </p:txBody>
      </p:sp>
      <p:pic>
        <p:nvPicPr>
          <p:cNvPr id="9" name="Espace réservé du contenu 8" descr="Spark et le Big Data">
            <a:hlinkClick r:id="rId2"/>
            <a:extLst>
              <a:ext uri="{FF2B5EF4-FFF2-40B4-BE49-F238E27FC236}">
                <a16:creationId xmlns:a16="http://schemas.microsoft.com/office/drawing/2014/main" id="{5476B0CA-B407-4999-A6C1-4FDB3FFA593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29" y="3429000"/>
            <a:ext cx="3734738" cy="150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152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0AD416E-FC4C-481F-BAC8-F35EA311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079" y="2367395"/>
            <a:ext cx="5409841" cy="2123210"/>
          </a:xfrm>
        </p:spPr>
        <p:txBody>
          <a:bodyPr>
            <a:normAutofit fontScale="92500"/>
          </a:bodyPr>
          <a:lstStyle/>
          <a:p>
            <a:r>
              <a:rPr lang="fr-FR" sz="3600" dirty="0"/>
              <a:t>Acteurs Web</a:t>
            </a:r>
          </a:p>
          <a:p>
            <a:r>
              <a:rPr lang="fr-FR" sz="3600" dirty="0"/>
              <a:t>Spécialistes data et big data</a:t>
            </a:r>
          </a:p>
          <a:p>
            <a:r>
              <a:rPr lang="fr-FR" sz="3600" dirty="0"/>
              <a:t>En </a:t>
            </a:r>
            <a:r>
              <a:rPr lang="fr-FR" sz="3600" dirty="0" err="1"/>
              <a:t>france</a:t>
            </a:r>
            <a:endParaRPr lang="fr-FR" sz="36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195D-AE47-4DFB-A100-40044E21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7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DCC86D1-E5C8-4C9F-AB7F-6E734A0E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280" y="588207"/>
            <a:ext cx="3854262" cy="95718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Acteurs du marché</a:t>
            </a:r>
          </a:p>
        </p:txBody>
      </p:sp>
    </p:spTree>
    <p:extLst>
      <p:ext uri="{BB962C8B-B14F-4D97-AF65-F5344CB8AC3E}">
        <p14:creationId xmlns:p14="http://schemas.microsoft.com/office/powerpoint/2010/main" val="4231404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08DB676-D8B1-4515-8B2D-8F495AD4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753" y="2651052"/>
            <a:ext cx="6663315" cy="1555895"/>
          </a:xfrm>
        </p:spPr>
        <p:txBody>
          <a:bodyPr>
            <a:normAutofit/>
          </a:bodyPr>
          <a:lstStyle/>
          <a:p>
            <a:r>
              <a:rPr lang="fr-FR" sz="3600" dirty="0"/>
              <a:t>Formation dans les grandes écoles</a:t>
            </a:r>
          </a:p>
          <a:p>
            <a:r>
              <a:rPr lang="fr-FR" sz="3600" dirty="0"/>
              <a:t>Mêlant théorie et pratique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ECAD10-5CF9-4A51-BA53-43DB3FC6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8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86055E-8E03-4AE4-B4C8-03D6F147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098" y="588207"/>
            <a:ext cx="4588626" cy="957183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continue dans les grandes écoles</a:t>
            </a:r>
          </a:p>
        </p:txBody>
      </p:sp>
    </p:spTree>
    <p:extLst>
      <p:ext uri="{BB962C8B-B14F-4D97-AF65-F5344CB8AC3E}">
        <p14:creationId xmlns:p14="http://schemas.microsoft.com/office/powerpoint/2010/main" val="2111066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D25D1B-9C43-4F7B-9E0B-28289BB6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535" y="1658143"/>
            <a:ext cx="6367752" cy="3541714"/>
          </a:xfrm>
        </p:spPr>
        <p:txBody>
          <a:bodyPr>
            <a:normAutofit/>
          </a:bodyPr>
          <a:lstStyle/>
          <a:p>
            <a:r>
              <a:rPr lang="fr-FR" sz="3200" dirty="0"/>
              <a:t>Spécialiste des outils d’ETL</a:t>
            </a:r>
          </a:p>
          <a:p>
            <a:r>
              <a:rPr lang="fr-FR" sz="3200" dirty="0"/>
              <a:t>Développeurs Hadoop</a:t>
            </a:r>
          </a:p>
          <a:p>
            <a:r>
              <a:rPr lang="fr-FR" sz="3200" dirty="0"/>
              <a:t>Spécialiste des outils de visualisation</a:t>
            </a:r>
          </a:p>
          <a:p>
            <a:r>
              <a:rPr lang="fr-FR" sz="3200" dirty="0"/>
              <a:t>Data Scientists</a:t>
            </a:r>
          </a:p>
          <a:p>
            <a:r>
              <a:rPr lang="fr-FR" sz="3200" dirty="0"/>
              <a:t>Développeurs OLAP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F97206-4C10-4B1E-8818-65DBD02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5B58-8856-4A9F-A0D0-A12EF401D086}" type="slidenum">
              <a:rPr lang="fr-FR" smtClean="0"/>
              <a:t>9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29EF3EC-99FA-4A2A-B4EF-5C9830B8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280" y="588207"/>
            <a:ext cx="3854262" cy="95718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Salaires /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167702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aieThèm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saieThème" id="{99252EBF-DE67-4972-BCA2-DA55549A0328}" vid="{253B6D33-F0A1-4D96-925D-33EB595953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EssaieThème</Template>
  <TotalTime>321</TotalTime>
  <Words>255</Words>
  <Application>Microsoft Office PowerPoint</Application>
  <PresentationFormat>Grand écran</PresentationFormat>
  <Paragraphs>77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French Script MT</vt:lpstr>
      <vt:lpstr>Times New Roman</vt:lpstr>
      <vt:lpstr>Tw Cen MT</vt:lpstr>
      <vt:lpstr>EssaieThème</vt:lpstr>
      <vt:lpstr>Présentation PowerPoint</vt:lpstr>
      <vt:lpstr>Présentation PowerPoint</vt:lpstr>
      <vt:lpstr>Qu’est ce que c’est ?</vt:lpstr>
      <vt:lpstr>L’analyse de données en masse</vt:lpstr>
      <vt:lpstr>Évolution technologiques</vt:lpstr>
      <vt:lpstr>développement</vt:lpstr>
      <vt:lpstr>Acteurs du marché</vt:lpstr>
      <vt:lpstr>Formation continue dans les grandes écoles</vt:lpstr>
      <vt:lpstr>Salaires / rémunération</vt:lpstr>
      <vt:lpstr>Comparaison salaires DEV php et  dev php big data</vt:lpstr>
      <vt:lpstr>Innovations disruptives changent la donne</vt:lpstr>
      <vt:lpstr>Exclusivement pour le marketing et commerciales ?</vt:lpstr>
      <vt:lpstr>Comment Trier le bon grain de l’ivraie</vt:lpstr>
      <vt:lpstr>Essor des mégadonnées en médecine</vt:lpstr>
      <vt:lpstr>Son avenir</vt:lpstr>
      <vt:lpstr>Un marché mondial grandissant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tonnelle</dc:creator>
  <cp:lastModifiedBy>nathan tonnelle</cp:lastModifiedBy>
  <cp:revision>25</cp:revision>
  <dcterms:created xsi:type="dcterms:W3CDTF">2018-11-21T07:40:49Z</dcterms:created>
  <dcterms:modified xsi:type="dcterms:W3CDTF">2018-12-02T20:15:31Z</dcterms:modified>
</cp:coreProperties>
</file>