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B35D-3749-FC4E-B793-08E64D51AD2E}" v="5" dt="2024-06-07T08:50:32.967"/>
    <p1510:client id="{78AE935C-E489-6D4B-B475-5BD89E3219EB}" v="5" dt="2024-06-07T09:11:0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01" autoAdjust="0"/>
    <p:restoredTop sz="94618" autoAdjust="0"/>
  </p:normalViewPr>
  <p:slideViewPr>
    <p:cSldViewPr>
      <p:cViewPr>
        <p:scale>
          <a:sx n="100" d="100"/>
          <a:sy n="100" d="100"/>
        </p:scale>
        <p:origin x="1144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Aissa, Lotfi (SE-A/32)" userId="454d323a-a685-443b-9113-fe9fa0375d73" providerId="ADAL" clId="{78AE935C-E489-6D4B-B475-5BD89E3219EB}"/>
    <pc:docChg chg="custSel modSld">
      <pc:chgData name="Ben Aissa, Lotfi (SE-A/32)" userId="454d323a-a685-443b-9113-fe9fa0375d73" providerId="ADAL" clId="{78AE935C-E489-6D4B-B475-5BD89E3219EB}" dt="2024-06-07T09:12:54.561" v="58" actId="1076"/>
      <pc:docMkLst>
        <pc:docMk/>
      </pc:docMkLst>
      <pc:sldChg chg="addSp modSp mod">
        <pc:chgData name="Ben Aissa, Lotfi (SE-A/32)" userId="454d323a-a685-443b-9113-fe9fa0375d73" providerId="ADAL" clId="{78AE935C-E489-6D4B-B475-5BD89E3219EB}" dt="2024-06-07T09:10:29.679" v="24" actId="1076"/>
        <pc:sldMkLst>
          <pc:docMk/>
          <pc:sldMk cId="0" sldId="256"/>
        </pc:sldMkLst>
        <pc:spChg chg="mod">
          <ac:chgData name="Ben Aissa, Lotfi (SE-A/32)" userId="454d323a-a685-443b-9113-fe9fa0375d73" providerId="ADAL" clId="{78AE935C-E489-6D4B-B475-5BD89E3219EB}" dt="2024-06-07T09:10:29.679" v="24" actId="1076"/>
          <ac:spMkLst>
            <pc:docMk/>
            <pc:sldMk cId="0" sldId="256"/>
            <ac:spMk id="34818" creationId="{00000000-0000-0000-0000-000000000000}"/>
          </ac:spMkLst>
        </pc:spChg>
        <pc:spChg chg="mod">
          <ac:chgData name="Ben Aissa, Lotfi (SE-A/32)" userId="454d323a-a685-443b-9113-fe9fa0375d73" providerId="ADAL" clId="{78AE935C-E489-6D4B-B475-5BD89E3219EB}" dt="2024-06-07T09:10:24.591" v="23" actId="1076"/>
          <ac:spMkLst>
            <pc:docMk/>
            <pc:sldMk cId="0" sldId="256"/>
            <ac:spMk id="34819" creationId="{00000000-0000-0000-0000-000000000000}"/>
          </ac:spMkLst>
        </pc:spChg>
        <pc:picChg chg="add mod">
          <ac:chgData name="Ben Aissa, Lotfi (SE-A/32)" userId="454d323a-a685-443b-9113-fe9fa0375d73" providerId="ADAL" clId="{78AE935C-E489-6D4B-B475-5BD89E3219EB}" dt="2024-06-07T09:09:56.795" v="16" actId="14100"/>
          <ac:picMkLst>
            <pc:docMk/>
            <pc:sldMk cId="0" sldId="256"/>
            <ac:picMk id="3" creationId="{DEA5E15C-BAC8-D3C4-5C70-DD67372E9C7D}"/>
          </ac:picMkLst>
        </pc:picChg>
      </pc:sldChg>
      <pc:sldChg chg="addSp delSp modSp mod">
        <pc:chgData name="Ben Aissa, Lotfi (SE-A/32)" userId="454d323a-a685-443b-9113-fe9fa0375d73" providerId="ADAL" clId="{78AE935C-E489-6D4B-B475-5BD89E3219EB}" dt="2024-06-07T09:12:54.561" v="58" actId="1076"/>
        <pc:sldMkLst>
          <pc:docMk/>
          <pc:sldMk cId="0" sldId="257"/>
        </pc:sldMkLst>
        <pc:spChg chg="mod">
          <ac:chgData name="Ben Aissa, Lotfi (SE-A/32)" userId="454d323a-a685-443b-9113-fe9fa0375d73" providerId="ADAL" clId="{78AE935C-E489-6D4B-B475-5BD89E3219EB}" dt="2024-06-07T09:12:54.561" v="58" actId="1076"/>
          <ac:spMkLst>
            <pc:docMk/>
            <pc:sldMk cId="0" sldId="257"/>
            <ac:spMk id="36866" creationId="{00000000-0000-0000-0000-000000000000}"/>
          </ac:spMkLst>
        </pc:spChg>
        <pc:picChg chg="add mod">
          <ac:chgData name="Ben Aissa, Lotfi (SE-A/32)" userId="454d323a-a685-443b-9113-fe9fa0375d73" providerId="ADAL" clId="{78AE935C-E489-6D4B-B475-5BD89E3219EB}" dt="2024-06-07T09:12:15.859" v="49" actId="1076"/>
          <ac:picMkLst>
            <pc:docMk/>
            <pc:sldMk cId="0" sldId="257"/>
            <ac:picMk id="3" creationId="{A0819358-CDEA-8E2D-67D8-952E1895DAD4}"/>
          </ac:picMkLst>
        </pc:picChg>
        <pc:picChg chg="del mod">
          <ac:chgData name="Ben Aissa, Lotfi (SE-A/32)" userId="454d323a-a685-443b-9113-fe9fa0375d73" providerId="ADAL" clId="{78AE935C-E489-6D4B-B475-5BD89E3219EB}" dt="2024-06-07T09:11:36.716" v="40" actId="478"/>
          <ac:picMkLst>
            <pc:docMk/>
            <pc:sldMk cId="0" sldId="257"/>
            <ac:picMk id="6" creationId="{A1DA5338-51CD-930F-7588-5856C7D11287}"/>
          </ac:picMkLst>
        </pc:picChg>
        <pc:picChg chg="mod">
          <ac:chgData name="Ben Aissa, Lotfi (SE-A/32)" userId="454d323a-a685-443b-9113-fe9fa0375d73" providerId="ADAL" clId="{78AE935C-E489-6D4B-B475-5BD89E3219EB}" dt="2024-06-07T09:11:32.975" v="39" actId="1076"/>
          <ac:picMkLst>
            <pc:docMk/>
            <pc:sldMk cId="0" sldId="257"/>
            <ac:picMk id="8" creationId="{C2B09832-83BA-1C85-FE74-DA02A474F937}"/>
          </ac:picMkLst>
        </pc:picChg>
        <pc:picChg chg="mod">
          <ac:chgData name="Ben Aissa, Lotfi (SE-A/32)" userId="454d323a-a685-443b-9113-fe9fa0375d73" providerId="ADAL" clId="{78AE935C-E489-6D4B-B475-5BD89E3219EB}" dt="2024-06-07T09:12:05.814" v="48" actId="1076"/>
          <ac:picMkLst>
            <pc:docMk/>
            <pc:sldMk cId="0" sldId="257"/>
            <ac:picMk id="12" creationId="{5D04EE39-FCAC-756F-F32B-2DC6A1C03E0A}"/>
          </ac:picMkLst>
        </pc:picChg>
        <pc:picChg chg="del">
          <ac:chgData name="Ben Aissa, Lotfi (SE-A/32)" userId="454d323a-a685-443b-9113-fe9fa0375d73" providerId="ADAL" clId="{78AE935C-E489-6D4B-B475-5BD89E3219EB}" dt="2024-06-07T09:11:45.017" v="42" actId="478"/>
          <ac:picMkLst>
            <pc:docMk/>
            <pc:sldMk cId="0" sldId="257"/>
            <ac:picMk id="14" creationId="{8BEA8F48-CE26-5618-300D-B8A8DD0B610E}"/>
          </ac:picMkLst>
        </pc:picChg>
      </pc:sldChg>
      <pc:sldChg chg="modSp mod">
        <pc:chgData name="Ben Aissa, Lotfi (SE-A/32)" userId="454d323a-a685-443b-9113-fe9fa0375d73" providerId="ADAL" clId="{78AE935C-E489-6D4B-B475-5BD89E3219EB}" dt="2024-06-07T09:12:31.553" v="52" actId="20577"/>
        <pc:sldMkLst>
          <pc:docMk/>
          <pc:sldMk cId="0" sldId="258"/>
        </pc:sldMkLst>
        <pc:spChg chg="mod">
          <ac:chgData name="Ben Aissa, Lotfi (SE-A/32)" userId="454d323a-a685-443b-9113-fe9fa0375d73" providerId="ADAL" clId="{78AE935C-E489-6D4B-B475-5BD89E3219EB}" dt="2024-06-07T09:12:29.553" v="51" actId="20577"/>
          <ac:spMkLst>
            <pc:docMk/>
            <pc:sldMk cId="0" sldId="258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78AE935C-E489-6D4B-B475-5BD89E3219EB}" dt="2024-06-07T09:12:31.553" v="52" actId="20577"/>
          <ac:spMkLst>
            <pc:docMk/>
            <pc:sldMk cId="0" sldId="258"/>
            <ac:spMk id="277507" creationId="{00000000-0000-0000-0000-000000000000}"/>
          </ac:spMkLst>
        </pc:spChg>
      </pc:sldChg>
      <pc:sldChg chg="modSp mod">
        <pc:chgData name="Ben Aissa, Lotfi (SE-A/32)" userId="454d323a-a685-443b-9113-fe9fa0375d73" providerId="ADAL" clId="{78AE935C-E489-6D4B-B475-5BD89E3219EB}" dt="2024-06-07T09:12:36.397" v="53" actId="20577"/>
        <pc:sldMkLst>
          <pc:docMk/>
          <pc:sldMk cId="272238625" sldId="259"/>
        </pc:sldMkLst>
        <pc:spChg chg="mod">
          <ac:chgData name="Ben Aissa, Lotfi (SE-A/32)" userId="454d323a-a685-443b-9113-fe9fa0375d73" providerId="ADAL" clId="{78AE935C-E489-6D4B-B475-5BD89E3219EB}" dt="2024-06-07T09:12:24.019" v="50" actId="20577"/>
          <ac:spMkLst>
            <pc:docMk/>
            <pc:sldMk cId="272238625" sldId="259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78AE935C-E489-6D4B-B475-5BD89E3219EB}" dt="2024-06-07T09:12:36.397" v="53" actId="20577"/>
          <ac:spMkLst>
            <pc:docMk/>
            <pc:sldMk cId="272238625" sldId="259"/>
            <ac:spMk id="277507" creationId="{00000000-0000-0000-0000-000000000000}"/>
          </ac:spMkLst>
        </pc:spChg>
      </pc:sldChg>
      <pc:sldChg chg="modSp mod">
        <pc:chgData name="Ben Aissa, Lotfi (SE-A/32)" userId="454d323a-a685-443b-9113-fe9fa0375d73" providerId="ADAL" clId="{78AE935C-E489-6D4B-B475-5BD89E3219EB}" dt="2024-06-07T09:12:42.404" v="55" actId="20577"/>
        <pc:sldMkLst>
          <pc:docMk/>
          <pc:sldMk cId="1102904334" sldId="260"/>
        </pc:sldMkLst>
        <pc:spChg chg="mod">
          <ac:chgData name="Ben Aissa, Lotfi (SE-A/32)" userId="454d323a-a685-443b-9113-fe9fa0375d73" providerId="ADAL" clId="{78AE935C-E489-6D4B-B475-5BD89E3219EB}" dt="2024-06-07T09:12:40.697" v="54" actId="20577"/>
          <ac:spMkLst>
            <pc:docMk/>
            <pc:sldMk cId="1102904334" sldId="260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78AE935C-E489-6D4B-B475-5BD89E3219EB}" dt="2024-06-07T09:12:42.404" v="55" actId="20577"/>
          <ac:spMkLst>
            <pc:docMk/>
            <pc:sldMk cId="1102904334" sldId="260"/>
            <ac:spMk id="277507" creationId="{00000000-0000-0000-0000-000000000000}"/>
          </ac:spMkLst>
        </pc:spChg>
      </pc:sldChg>
      <pc:sldChg chg="modSp mod">
        <pc:chgData name="Ben Aissa, Lotfi (SE-A/32)" userId="454d323a-a685-443b-9113-fe9fa0375d73" providerId="ADAL" clId="{78AE935C-E489-6D4B-B475-5BD89E3219EB}" dt="2024-06-07T09:12:47.742" v="57" actId="20577"/>
        <pc:sldMkLst>
          <pc:docMk/>
          <pc:sldMk cId="2768144950" sldId="261"/>
        </pc:sldMkLst>
        <pc:spChg chg="mod">
          <ac:chgData name="Ben Aissa, Lotfi (SE-A/32)" userId="454d323a-a685-443b-9113-fe9fa0375d73" providerId="ADAL" clId="{78AE935C-E489-6D4B-B475-5BD89E3219EB}" dt="2024-06-07T09:12:46.356" v="56" actId="20577"/>
          <ac:spMkLst>
            <pc:docMk/>
            <pc:sldMk cId="2768144950" sldId="261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78AE935C-E489-6D4B-B475-5BD89E3219EB}" dt="2024-06-07T09:12:47.742" v="57" actId="20577"/>
          <ac:spMkLst>
            <pc:docMk/>
            <pc:sldMk cId="2768144950" sldId="261"/>
            <ac:spMk id="277507" creationId="{00000000-0000-0000-0000-000000000000}"/>
          </ac:spMkLst>
        </pc:spChg>
      </pc:sldChg>
    </pc:docChg>
  </pc:docChgLst>
  <pc:docChgLst>
    <pc:chgData name="Ben Aissa, Lotfi (SE-A/32)" userId="454d323a-a685-443b-9113-fe9fa0375d73" providerId="ADAL" clId="{1407B35D-3749-FC4E-B793-08E64D51AD2E}"/>
    <pc:docChg chg="undo custSel addSld modSld sldOrd">
      <pc:chgData name="Ben Aissa, Lotfi (SE-A/32)" userId="454d323a-a685-443b-9113-fe9fa0375d73" providerId="ADAL" clId="{1407B35D-3749-FC4E-B793-08E64D51AD2E}" dt="2024-06-07T08:56:45.143" v="235" actId="1076"/>
      <pc:docMkLst>
        <pc:docMk/>
      </pc:docMkLst>
      <pc:sldChg chg="modSp mod">
        <pc:chgData name="Ben Aissa, Lotfi (SE-A/32)" userId="454d323a-a685-443b-9113-fe9fa0375d73" providerId="ADAL" clId="{1407B35D-3749-FC4E-B793-08E64D51AD2E}" dt="2024-06-07T08:56:45.143" v="235" actId="1076"/>
        <pc:sldMkLst>
          <pc:docMk/>
          <pc:sldMk cId="0" sldId="256"/>
        </pc:sldMkLst>
        <pc:spChg chg="mod">
          <ac:chgData name="Ben Aissa, Lotfi (SE-A/32)" userId="454d323a-a685-443b-9113-fe9fa0375d73" providerId="ADAL" clId="{1407B35D-3749-FC4E-B793-08E64D51AD2E}" dt="2024-06-07T08:56:40.330" v="234" actId="1076"/>
          <ac:spMkLst>
            <pc:docMk/>
            <pc:sldMk cId="0" sldId="256"/>
            <ac:spMk id="34818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45.143" v="235" actId="1076"/>
          <ac:spMkLst>
            <pc:docMk/>
            <pc:sldMk cId="0" sldId="256"/>
            <ac:spMk id="34819" creationId="{00000000-0000-0000-0000-000000000000}"/>
          </ac:spMkLst>
        </pc:spChg>
      </pc:sldChg>
      <pc:sldChg chg="addSp delSp modSp mod ord setBg">
        <pc:chgData name="Ben Aissa, Lotfi (SE-A/32)" userId="454d323a-a685-443b-9113-fe9fa0375d73" providerId="ADAL" clId="{1407B35D-3749-FC4E-B793-08E64D51AD2E}" dt="2024-06-07T08:52:54.378" v="165" actId="1076"/>
        <pc:sldMkLst>
          <pc:docMk/>
          <pc:sldMk cId="0" sldId="257"/>
        </pc:sldMkLst>
        <pc:spChg chg="add del mod">
          <ac:chgData name="Ben Aissa, Lotfi (SE-A/32)" userId="454d323a-a685-443b-9113-fe9fa0375d73" providerId="ADAL" clId="{1407B35D-3749-FC4E-B793-08E64D51AD2E}" dt="2024-06-07T08:48:19.689" v="99" actId="478"/>
          <ac:spMkLst>
            <pc:docMk/>
            <pc:sldMk cId="0" sldId="257"/>
            <ac:spMk id="3" creationId="{B3DEAFFC-DC29-2848-72D6-687E62CDCA81}"/>
          </ac:spMkLst>
        </pc:spChg>
        <pc:spChg chg="add del mod">
          <ac:chgData name="Ben Aissa, Lotfi (SE-A/32)" userId="454d323a-a685-443b-9113-fe9fa0375d73" providerId="ADAL" clId="{1407B35D-3749-FC4E-B793-08E64D51AD2E}" dt="2024-06-07T08:48:52.970" v="112"/>
          <ac:spMkLst>
            <pc:docMk/>
            <pc:sldMk cId="0" sldId="257"/>
            <ac:spMk id="4" creationId="{13975DAA-B2C0-8C0D-5458-A192C5AA1D55}"/>
          </ac:spMkLst>
        </pc:spChg>
        <pc:spChg chg="mod">
          <ac:chgData name="Ben Aissa, Lotfi (SE-A/32)" userId="454d323a-a685-443b-9113-fe9fa0375d73" providerId="ADAL" clId="{1407B35D-3749-FC4E-B793-08E64D51AD2E}" dt="2024-06-07T08:52:54.378" v="165" actId="1076"/>
          <ac:spMkLst>
            <pc:docMk/>
            <pc:sldMk cId="0" sldId="257"/>
            <ac:spMk id="36866" creationId="{00000000-0000-0000-0000-000000000000}"/>
          </ac:spMkLst>
        </pc:spChg>
        <pc:spChg chg="del mod">
          <ac:chgData name="Ben Aissa, Lotfi (SE-A/32)" userId="454d323a-a685-443b-9113-fe9fa0375d73" providerId="ADAL" clId="{1407B35D-3749-FC4E-B793-08E64D51AD2E}" dt="2024-06-07T08:48:17.104" v="98" actId="478"/>
          <ac:spMkLst>
            <pc:docMk/>
            <pc:sldMk cId="0" sldId="257"/>
            <ac:spMk id="36867" creationId="{00000000-0000-0000-0000-000000000000}"/>
          </ac:spMkLst>
        </pc:spChg>
        <pc:picChg chg="add mod">
          <ac:chgData name="Ben Aissa, Lotfi (SE-A/32)" userId="454d323a-a685-443b-9113-fe9fa0375d73" providerId="ADAL" clId="{1407B35D-3749-FC4E-B793-08E64D51AD2E}" dt="2024-06-07T08:51:31.848" v="139" actId="1076"/>
          <ac:picMkLst>
            <pc:docMk/>
            <pc:sldMk cId="0" sldId="257"/>
            <ac:picMk id="6" creationId="{A1DA5338-51CD-930F-7588-5856C7D11287}"/>
          </ac:picMkLst>
        </pc:picChg>
        <pc:picChg chg="add mod">
          <ac:chgData name="Ben Aissa, Lotfi (SE-A/32)" userId="454d323a-a685-443b-9113-fe9fa0375d73" providerId="ADAL" clId="{1407B35D-3749-FC4E-B793-08E64D51AD2E}" dt="2024-06-07T08:51:28.954" v="138" actId="1076"/>
          <ac:picMkLst>
            <pc:docMk/>
            <pc:sldMk cId="0" sldId="257"/>
            <ac:picMk id="8" creationId="{C2B09832-83BA-1C85-FE74-DA02A474F937}"/>
          </ac:picMkLst>
        </pc:picChg>
        <pc:picChg chg="add del mod">
          <ac:chgData name="Ben Aissa, Lotfi (SE-A/32)" userId="454d323a-a685-443b-9113-fe9fa0375d73" providerId="ADAL" clId="{1407B35D-3749-FC4E-B793-08E64D51AD2E}" dt="2024-06-07T08:50:06.364" v="123" actId="478"/>
          <ac:picMkLst>
            <pc:docMk/>
            <pc:sldMk cId="0" sldId="257"/>
            <ac:picMk id="10" creationId="{EA5075C1-5F04-62F5-87E7-CD01F75E7662}"/>
          </ac:picMkLst>
        </pc:picChg>
        <pc:picChg chg="add mod">
          <ac:chgData name="Ben Aissa, Lotfi (SE-A/32)" userId="454d323a-a685-443b-9113-fe9fa0375d73" providerId="ADAL" clId="{1407B35D-3749-FC4E-B793-08E64D51AD2E}" dt="2024-06-07T08:51:37.540" v="141" actId="1076"/>
          <ac:picMkLst>
            <pc:docMk/>
            <pc:sldMk cId="0" sldId="257"/>
            <ac:picMk id="12" creationId="{5D04EE39-FCAC-756F-F32B-2DC6A1C03E0A}"/>
          </ac:picMkLst>
        </pc:picChg>
        <pc:picChg chg="add mod">
          <ac:chgData name="Ben Aissa, Lotfi (SE-A/32)" userId="454d323a-a685-443b-9113-fe9fa0375d73" providerId="ADAL" clId="{1407B35D-3749-FC4E-B793-08E64D51AD2E}" dt="2024-06-07T08:51:25.049" v="137" actId="1076"/>
          <ac:picMkLst>
            <pc:docMk/>
            <pc:sldMk cId="0" sldId="257"/>
            <ac:picMk id="14" creationId="{8BEA8F48-CE26-5618-300D-B8A8DD0B610E}"/>
          </ac:picMkLst>
        </pc:picChg>
      </pc:sldChg>
      <pc:sldChg chg="modSp mod">
        <pc:chgData name="Ben Aissa, Lotfi (SE-A/32)" userId="454d323a-a685-443b-9113-fe9fa0375d73" providerId="ADAL" clId="{1407B35D-3749-FC4E-B793-08E64D51AD2E}" dt="2024-06-07T08:56:12.989" v="233" actId="20577"/>
        <pc:sldMkLst>
          <pc:docMk/>
          <pc:sldMk cId="0" sldId="258"/>
        </pc:sldMkLst>
        <pc:spChg chg="mod">
          <ac:chgData name="Ben Aissa, Lotfi (SE-A/32)" userId="454d323a-a685-443b-9113-fe9fa0375d73" providerId="ADAL" clId="{1407B35D-3749-FC4E-B793-08E64D51AD2E}" dt="2024-06-07T08:54:40.363" v="210" actId="113"/>
          <ac:spMkLst>
            <pc:docMk/>
            <pc:sldMk cId="0" sldId="258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12.989" v="233" actId="20577"/>
          <ac:spMkLst>
            <pc:docMk/>
            <pc:sldMk cId="0" sldId="258"/>
            <ac:spMk id="277507" creationId="{00000000-0000-0000-0000-000000000000}"/>
          </ac:spMkLst>
        </pc:spChg>
      </pc:sldChg>
      <pc:sldChg chg="modSp add mod ord">
        <pc:chgData name="Ben Aissa, Lotfi (SE-A/32)" userId="454d323a-a685-443b-9113-fe9fa0375d73" providerId="ADAL" clId="{1407B35D-3749-FC4E-B793-08E64D51AD2E}" dt="2024-06-07T08:56:06.166" v="232" actId="113"/>
        <pc:sldMkLst>
          <pc:docMk/>
          <pc:sldMk cId="272238625" sldId="259"/>
        </pc:sldMkLst>
        <pc:spChg chg="mod">
          <ac:chgData name="Ben Aissa, Lotfi (SE-A/32)" userId="454d323a-a685-443b-9113-fe9fa0375d73" providerId="ADAL" clId="{1407B35D-3749-FC4E-B793-08E64D51AD2E}" dt="2024-06-07T08:56:06.166" v="232" actId="113"/>
          <ac:spMkLst>
            <pc:docMk/>
            <pc:sldMk cId="272238625" sldId="259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02.652" v="231" actId="20577"/>
          <ac:spMkLst>
            <pc:docMk/>
            <pc:sldMk cId="272238625" sldId="259"/>
            <ac:spMk id="277507" creationId="{00000000-0000-0000-0000-000000000000}"/>
          </ac:spMkLst>
        </pc:spChg>
      </pc:sldChg>
      <pc:sldChg chg="modSp add mod">
        <pc:chgData name="Ben Aissa, Lotfi (SE-A/32)" userId="454d323a-a685-443b-9113-fe9fa0375d73" providerId="ADAL" clId="{1407B35D-3749-FC4E-B793-08E64D51AD2E}" dt="2024-06-07T08:54:28.742" v="208" actId="113"/>
        <pc:sldMkLst>
          <pc:docMk/>
          <pc:sldMk cId="1102904334" sldId="260"/>
        </pc:sldMkLst>
        <pc:spChg chg="mod">
          <ac:chgData name="Ben Aissa, Lotfi (SE-A/32)" userId="454d323a-a685-443b-9113-fe9fa0375d73" providerId="ADAL" clId="{1407B35D-3749-FC4E-B793-08E64D51AD2E}" dt="2024-06-07T08:54:28.742" v="208" actId="113"/>
          <ac:spMkLst>
            <pc:docMk/>
            <pc:sldMk cId="1102904334" sldId="260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4:23.919" v="207" actId="113"/>
          <ac:spMkLst>
            <pc:docMk/>
            <pc:sldMk cId="1102904334" sldId="260"/>
            <ac:spMk id="277507" creationId="{00000000-0000-0000-0000-000000000000}"/>
          </ac:spMkLst>
        </pc:spChg>
      </pc:sldChg>
      <pc:sldChg chg="modSp add mod ord">
        <pc:chgData name="Ben Aissa, Lotfi (SE-A/32)" userId="454d323a-a685-443b-9113-fe9fa0375d73" providerId="ADAL" clId="{1407B35D-3749-FC4E-B793-08E64D51AD2E}" dt="2024-06-07T08:54:34.537" v="209" actId="113"/>
        <pc:sldMkLst>
          <pc:docMk/>
          <pc:sldMk cId="2768144950" sldId="261"/>
        </pc:sldMkLst>
        <pc:spChg chg="mod">
          <ac:chgData name="Ben Aissa, Lotfi (SE-A/32)" userId="454d323a-a685-443b-9113-fe9fa0375d73" providerId="ADAL" clId="{1407B35D-3749-FC4E-B793-08E64D51AD2E}" dt="2024-06-07T08:54:34.537" v="209" actId="113"/>
          <ac:spMkLst>
            <pc:docMk/>
            <pc:sldMk cId="2768144950" sldId="261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3:42.782" v="196" actId="20577"/>
          <ac:spMkLst>
            <pc:docMk/>
            <pc:sldMk cId="2768144950" sldId="261"/>
            <ac:spMk id="27750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CD794F-DEB9-4C74-8605-6A82B21B398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9823F-1E0A-4078-B385-3F26AAA335C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3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5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340F7-C224-43AC-B44C-462D184468C0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3357563"/>
            <a:ext cx="5329238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149725"/>
            <a:ext cx="5329238" cy="503238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88913"/>
            <a:ext cx="1871662" cy="6264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88913"/>
            <a:ext cx="5464175" cy="6264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255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25538"/>
            <a:ext cx="36687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71294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25538"/>
            <a:ext cx="74882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2"/>
            <a:r>
              <a:rPr lang="ru-RU"/>
              <a:t>Fifth level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9B4669-91BF-0C53-D98E-0A084FFDEC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A5E15C-BAC8-D3C4-5C70-DD67372E9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980728"/>
            <a:ext cx="4537075" cy="504825"/>
          </a:xfrm>
          <a:noFill/>
        </p:spPr>
        <p:txBody>
          <a:bodyPr/>
          <a:lstStyle/>
          <a:p>
            <a:r>
              <a:rPr lang="de-DE" sz="320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Car Rental</a:t>
            </a:r>
            <a:endParaRPr lang="uk-UA" sz="3200" dirty="0">
              <a:solidFill>
                <a:schemeClr val="accent4">
                  <a:lumMod val="50000"/>
                </a:schemeClr>
              </a:solidFill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3768" y="1871998"/>
            <a:ext cx="4176464" cy="136738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By</a:t>
            </a:r>
          </a:p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Ben Aissa Brothers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br>
              <a:rPr lang="de-DE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Projektübersicht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Ziel: Erstellung einer benutzerfreundlichen Website für die Verwaltung und Vermietung von Autos.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Funktionen: Verfügbarkeitsprüfung, Buchungsformular, Admin-Panel zur Verwaltung.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br>
              <a:rPr lang="de-DE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de-DE" b="1" dirty="0" err="1">
                <a:solidFill>
                  <a:srgbClr val="0E0E0E"/>
                </a:solidFill>
                <a:effectLst/>
                <a:latin typeface=".SF NS"/>
              </a:rPr>
              <a:t>Technologiestack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Backend: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SF NS"/>
              </a:rPr>
              <a:t>Flask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Datenbank: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SQLite</a:t>
            </a: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Frontend: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HTML, CSS, JavaScript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br>
              <a:rPr lang="de-DE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Datenbankstruktur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Tabelle: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Monospaced"/>
              </a:rPr>
              <a:t>rentals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Spalten: ID, Name, E-Mail, Startdatum, Enddatum, Automodell</a:t>
            </a:r>
          </a:p>
          <a:p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Tabelle: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Monospaced"/>
              </a:rPr>
              <a:t>cars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Spalten: ID, </a:t>
            </a:r>
            <a:r>
              <a:rPr lang="de-DE" dirty="0" err="1">
                <a:solidFill>
                  <a:srgbClr val="0E0E0E"/>
                </a:solidFill>
                <a:effectLst/>
                <a:latin typeface=".SF NS"/>
              </a:rPr>
              <a:t>Autoname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, Verfügbarkeit, Wunschdatum, Preis pro Tag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br>
              <a:rPr lang="de-DE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Website-Funktionen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   </a:t>
            </a:r>
          </a:p>
          <a:p>
            <a:pPr marL="0" indent="0">
              <a:buNone/>
            </a:pP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E0E0E"/>
                </a:solidFill>
                <a:latin typeface=".SF NS"/>
              </a:rPr>
              <a:t>    </a:t>
            </a: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Startseite: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Zeigt verfügbare Autos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Buchungsformular</a:t>
            </a:r>
          </a:p>
          <a:p>
            <a:pPr marL="0" indent="0">
              <a:buNone/>
            </a:pPr>
            <a:endParaRPr lang="de-DE" b="1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    Admin-Panel: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Übersicht über alle Buchungen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Verwaltung der Autos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4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819358-CDEA-8E2D-67D8-952E1895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" y="0"/>
            <a:ext cx="9197628" cy="6858000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1196752"/>
            <a:ext cx="4896544" cy="1761963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600" b="1" dirty="0">
                <a:solidFill>
                  <a:schemeClr val="accent4">
                    <a:lumMod val="50000"/>
                  </a:schemeClr>
                </a:solidFill>
                <a:effectLst/>
              </a:rPr>
              <a:t>⭐️Demonstration⭐️ </a:t>
            </a:r>
            <a:br>
              <a:rPr lang="de-DE" sz="3600" b="1" dirty="0">
                <a:solidFill>
                  <a:schemeClr val="accent4">
                    <a:lumMod val="50000"/>
                  </a:schemeClr>
                </a:solidFill>
                <a:effectLst/>
              </a:rPr>
            </a:br>
            <a:r>
              <a:rPr lang="de-DE" sz="3600" b="1" dirty="0">
                <a:solidFill>
                  <a:schemeClr val="accent4">
                    <a:lumMod val="50000"/>
                  </a:schemeClr>
                </a:solidFill>
                <a:effectLst/>
              </a:rPr>
              <a:t>⭐️der Website⭐️</a:t>
            </a:r>
          </a:p>
        </p:txBody>
      </p:sp>
      <p:pic>
        <p:nvPicPr>
          <p:cNvPr id="8" name="Grafik 7" descr="Theater Silhouette">
            <a:extLst>
              <a:ext uri="{FF2B5EF4-FFF2-40B4-BE49-F238E27FC236}">
                <a16:creationId xmlns:a16="http://schemas.microsoft.com/office/drawing/2014/main" id="{C2B09832-83BA-1C85-FE74-DA02A474F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824" y="213910"/>
            <a:ext cx="1490013" cy="1490013"/>
          </a:xfrm>
          <a:prstGeom prst="rect">
            <a:avLst/>
          </a:prstGeom>
        </p:spPr>
      </p:pic>
      <p:pic>
        <p:nvPicPr>
          <p:cNvPr id="12" name="Grafik 11" descr="Filmklappe Silhouette">
            <a:extLst>
              <a:ext uri="{FF2B5EF4-FFF2-40B4-BE49-F238E27FC236}">
                <a16:creationId xmlns:a16="http://schemas.microsoft.com/office/drawing/2014/main" id="{5D04EE39-FCAC-756F-F32B-2DC6A1C0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163" y="31437"/>
            <a:ext cx="1285132" cy="1285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Macintosh PowerPoint</Application>
  <PresentationFormat>Bildschirmpräsentation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.AppleSystemUIFontMonospaced</vt:lpstr>
      <vt:lpstr>.SF NS</vt:lpstr>
      <vt:lpstr>Arial</vt:lpstr>
      <vt:lpstr>Tahoma</vt:lpstr>
      <vt:lpstr>template</vt:lpstr>
      <vt:lpstr>Car Rental</vt:lpstr>
      <vt:lpstr> Projektübersicht</vt:lpstr>
      <vt:lpstr> Technologiestack</vt:lpstr>
      <vt:lpstr> Datenbankstruktur</vt:lpstr>
      <vt:lpstr> Website-Funktionen</vt:lpstr>
      <vt:lpstr>⭐️Demonstration⭐️  ⭐️der Website⭐️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Ben Aissa, Lotfi (SE-A/32)</cp:lastModifiedBy>
  <cp:revision>101</cp:revision>
  <dcterms:created xsi:type="dcterms:W3CDTF">2006-06-13T13:38:55Z</dcterms:created>
  <dcterms:modified xsi:type="dcterms:W3CDTF">2024-06-07T09:12:56Z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template:3</vt:lpwstr>
  </property>
  <property fmtid="{D5CDD505-2E9C-101B-9397-08002B2CF9AE}" pid="3" name="ClassificationContentMarkingFooterText">
    <vt:lpwstr>INTERNAL</vt:lpwstr>
  </property>
</Properties>
</file>