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16C0-0AD8-EF30-8EBB-452493D2E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86532-4DF1-BC57-053D-09E776B60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E545-12E0-6BB9-5788-A054BE7E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52BCE-9A6F-7D93-0474-AEABD313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63632-857A-3CA5-CFAD-6167C5C0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7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8DFD-29FB-AAD8-3663-77FD04E4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AB4F6-FD11-F895-2975-7E04699D9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9EEB-7844-018B-3B2B-E607A3CD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DF6BF-2564-0F79-A7D8-F1B3A3F8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2ED60-5037-D743-D7FF-856DBB5A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3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32446-E29A-65E7-DE11-82C533AC6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A064F-BCC9-4E57-6B57-CE64AC4AE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876E8-32C4-156F-C57D-74F602D8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4B70-DBA8-67DC-C9FD-BFBF3C77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71796-9F90-B499-741C-01AC24E4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787D-0FB8-2298-E2D6-4CC0651C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0A095-9EA9-6E79-7ADA-306CA2BCA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D8F20-A9F5-CF9D-A6A7-BB6D98C1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3296-C622-D273-0CFE-6F82413C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19ABB-49EB-F87D-EEE2-3F1C7BF8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EAB0-C3E6-4006-0CBB-2F86DBE9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A9EEF-8C23-DE4C-65B8-DCC5E9F44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E676F-8D39-B378-C862-B63FC636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14687-6367-57A7-097C-E54F5447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E4A9E-625E-1AAA-4AD0-ACB4EC30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6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CF9A-6802-FD2C-C91E-EDCC1EA4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CBD7-4FA2-F2B8-84D1-4E2AD39E8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90AAB-473F-46CE-348D-DEC92A306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3830D-FF59-3CA2-7714-EB0AF12B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3E162-9EC3-3829-365A-7DD8B02B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B7C92-B126-7524-FB08-0375008C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85F2D-CB7C-7032-0441-D5F08546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5D909-AD92-4860-EE10-7C1BEE557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8FDFD-0D04-A8CC-A9CD-6EEC4DAE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599F4-237C-5B19-16D5-DDF9DB3B5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7D962-0B78-B8AB-4EB3-14EDCE388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3A20B-059E-2BBF-C231-CFAEBABB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B7D21-C5DE-CFA6-A834-3C46DBF8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B10AE-7C84-AA76-C73F-4B5BECED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2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3078-FF4C-FA36-BF40-24078E34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B22E2-5FCC-2C57-D3A9-C67710B0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DB559-AF8C-164D-65E9-C6F8DAFC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80C3A-DC06-818D-92CA-EB473285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0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C1E05-BD4C-868F-6102-40C5F5914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6D0CD-2DA8-6352-8E7B-EEB68F8A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FC7F4-00D9-32AD-7500-B2744805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32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31B5-59F7-21A3-2E04-4952F048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A321-3C31-AE14-743E-04FF84E56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A0D1E-94B9-99A4-549D-E8992AC04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F8BA5-A797-E88A-07B7-2B48FFE4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E16E6-2E94-883A-CAE9-981892B6C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F7F7D-439C-0807-2C7B-9B8C348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0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842C-FAC2-EE9D-50D1-0010C7418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BD513-A459-5C61-C117-0F6993E80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7F57E-2C4F-8548-DA2D-6518969C2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6D73A-8400-3EFB-0FCF-1CA03EC2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1222B-9774-055E-C33C-22445A1D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8C17C-71DD-6250-09AF-31CE8E23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9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6DFEE-7ACA-D6F0-E0EC-2B4A2FB3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5D20C-C2CA-57C0-038D-F5100D946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15F1-7243-D4C8-E73B-C146BDDF6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6631-5E76-4FBE-A536-86A677D156F8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F52A9-4A53-05EC-9867-C166DCC81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495EC-01B2-C922-0DA9-6A8BB5A47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A3624-CA20-4128-B3EB-A9ACCBDD2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0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330D-5341-9144-FD5F-7D15ABCDB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Benbellah Owino Oruko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A8710-3CD2-096E-52DD-FD3A7625D1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Aviation accidents report</a:t>
            </a:r>
          </a:p>
        </p:txBody>
      </p:sp>
    </p:spTree>
    <p:extLst>
      <p:ext uri="{BB962C8B-B14F-4D97-AF65-F5344CB8AC3E}">
        <p14:creationId xmlns:p14="http://schemas.microsoft.com/office/powerpoint/2010/main" val="69354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893C-3A74-6516-86F5-320912F0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C002-7298-B248-0950-E21DB15D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aircraft is the safest?</a:t>
            </a:r>
          </a:p>
          <a:p>
            <a:r>
              <a:rPr lang="en-US" dirty="0"/>
              <a:t>Identify the safest and most dangerous countries &amp; locations to fly over.</a:t>
            </a:r>
          </a:p>
          <a:p>
            <a:r>
              <a:rPr lang="en-US" dirty="0"/>
              <a:t>The most common type of accidents so as to invest in advance in preventive measures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9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30E5-095F-BD1A-4317-800C21BF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CD2DA-C44B-7DD2-3F9E-7AB9A2DE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0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82D3-43BC-1B52-CCDB-CCADF0C6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A710-97C1-C22A-1238-FC40F9152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3FB9-4D6D-73EE-E61E-8C2014C2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538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3B81-171E-E29B-6209-36575C2C6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4"/>
            <a:ext cx="10515600" cy="50972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1 - The airbus seems to have </a:t>
            </a:r>
            <a:r>
              <a:rPr lang="en-US" dirty="0" err="1"/>
              <a:t>alot</a:t>
            </a:r>
            <a:r>
              <a:rPr lang="en-US" dirty="0"/>
              <a:t> of aircrafts with involved in the least crashes. I'd advise the company to invest in Airbus aircrafts due to their safety and wide range of applications.</a:t>
            </a:r>
          </a:p>
          <a:p>
            <a:r>
              <a:rPr lang="en-US" dirty="0"/>
              <a:t>According to the map, America and Europe have the most accidents. However, most accidents in Europe </a:t>
            </a:r>
            <a:r>
              <a:rPr lang="en-US" dirty="0" err="1"/>
              <a:t>occured</a:t>
            </a:r>
            <a:r>
              <a:rPr lang="en-US" dirty="0"/>
              <a:t> during WWII. In </a:t>
            </a:r>
            <a:r>
              <a:rPr lang="en-US" dirty="0" err="1"/>
              <a:t>america</a:t>
            </a:r>
            <a:r>
              <a:rPr lang="en-US" dirty="0"/>
              <a:t> however, the accidents in the 21 century were still many. While we can conclude that accidents in this regions are great, we have to consider that these regions </a:t>
            </a:r>
            <a:r>
              <a:rPr lang="en-US" dirty="0" err="1"/>
              <a:t>expirience</a:t>
            </a:r>
            <a:r>
              <a:rPr lang="en-US" dirty="0"/>
              <a:t> </a:t>
            </a:r>
            <a:r>
              <a:rPr lang="en-US" dirty="0" err="1"/>
              <a:t>alot</a:t>
            </a:r>
            <a:r>
              <a:rPr lang="en-US" dirty="0"/>
              <a:t> of </a:t>
            </a:r>
            <a:r>
              <a:rPr lang="en-US" dirty="0" err="1"/>
              <a:t>airtraffic</a:t>
            </a:r>
            <a:r>
              <a:rPr lang="en-US" dirty="0"/>
              <a:t> so these numbers are expected.</a:t>
            </a:r>
          </a:p>
          <a:p>
            <a:r>
              <a:rPr lang="en-US" dirty="0"/>
              <a:t>2- According to the map, America and Europe have the most accidents. However, most accidents in Europe </a:t>
            </a:r>
            <a:r>
              <a:rPr lang="en-US" dirty="0" err="1"/>
              <a:t>occured</a:t>
            </a:r>
            <a:r>
              <a:rPr lang="en-US" dirty="0"/>
              <a:t> during WWII. In </a:t>
            </a:r>
            <a:r>
              <a:rPr lang="en-US" dirty="0" err="1"/>
              <a:t>america</a:t>
            </a:r>
            <a:r>
              <a:rPr lang="en-US" dirty="0"/>
              <a:t> however, the accidents in the 21 century were still many. While we can conclude that accidents in this regions are great, we have to consider that these regions </a:t>
            </a:r>
            <a:r>
              <a:rPr lang="en-US" dirty="0" err="1"/>
              <a:t>expirience</a:t>
            </a:r>
            <a:r>
              <a:rPr lang="en-US" dirty="0"/>
              <a:t> </a:t>
            </a:r>
            <a:r>
              <a:rPr lang="en-US" dirty="0" err="1"/>
              <a:t>alot</a:t>
            </a:r>
            <a:r>
              <a:rPr lang="en-US" dirty="0"/>
              <a:t> of </a:t>
            </a:r>
            <a:r>
              <a:rPr lang="en-US" dirty="0" err="1"/>
              <a:t>airtraffic</a:t>
            </a:r>
            <a:r>
              <a:rPr lang="en-US" dirty="0"/>
              <a:t> so these numbers are expected.</a:t>
            </a:r>
          </a:p>
          <a:p>
            <a:r>
              <a:rPr lang="en-US" dirty="0"/>
              <a:t>African countries are underrepresented in the data so </a:t>
            </a:r>
            <a:r>
              <a:rPr lang="en-US" dirty="0" err="1"/>
              <a:t>matbe</a:t>
            </a:r>
            <a:r>
              <a:rPr lang="en-US" dirty="0"/>
              <a:t> the company can invest in the continent.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0FE2-9D24-5FF1-D0AC-B7FDABEE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140F-1BB0-546A-FF9C-9591559E6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 type of accident is the A1, which means the accident had a high fatality rate(the data shows most fatalities are in this category). This means the company has to </a:t>
            </a:r>
            <a:r>
              <a:rPr lang="en-US" dirty="0" err="1"/>
              <a:t>invenst</a:t>
            </a:r>
            <a:r>
              <a:rPr lang="en-US" dirty="0"/>
              <a:t> </a:t>
            </a:r>
            <a:r>
              <a:rPr lang="en-US" dirty="0" err="1"/>
              <a:t>alot</a:t>
            </a:r>
            <a:r>
              <a:rPr lang="en-US" dirty="0"/>
              <a:t> in airplane servicing and ensure they follow safety regulations and advise to the later.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23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Benbellah Owino Oruko</vt:lpstr>
      <vt:lpstr>Objectives</vt:lpstr>
      <vt:lpstr>PowerPoint Presentation</vt:lpstr>
      <vt:lpstr>PowerPoint Presentation</vt:lpstr>
      <vt:lpstr>Conclusions</vt:lpstr>
      <vt:lpstr>Objectives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Benbella Owino</dc:creator>
  <cp:lastModifiedBy>Benbella Owino</cp:lastModifiedBy>
  <cp:revision>1</cp:revision>
  <dcterms:created xsi:type="dcterms:W3CDTF">2025-10-02T08:04:14Z</dcterms:created>
  <dcterms:modified xsi:type="dcterms:W3CDTF">2025-10-02T08:04:42Z</dcterms:modified>
</cp:coreProperties>
</file>