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1" r:id="rId7"/>
    <p:sldId id="260" r:id="rId8"/>
    <p:sldId id="265" r:id="rId9"/>
    <p:sldId id="266" r:id="rId10"/>
    <p:sldId id="262" r:id="rId11"/>
    <p:sldId id="263" r:id="rId12"/>
    <p:sldId id="276" r:id="rId13"/>
    <p:sldId id="264" r:id="rId14"/>
    <p:sldId id="277" r:id="rId15"/>
    <p:sldId id="271" r:id="rId16"/>
    <p:sldId id="268" r:id="rId17"/>
    <p:sldId id="267" r:id="rId18"/>
    <p:sldId id="270" r:id="rId19"/>
    <p:sldId id="272" r:id="rId20"/>
    <p:sldId id="269" r:id="rId21"/>
    <p:sldId id="278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Gibson" userId="038c887aa8ac27a5" providerId="LiveId" clId="{C115EC63-F420-4D6A-AC8A-B9EEC62F8CD9}"/>
    <pc:docChg chg="addSld delSld modSld">
      <pc:chgData name="Elizabeth Gibson" userId="038c887aa8ac27a5" providerId="LiveId" clId="{C115EC63-F420-4D6A-AC8A-B9EEC62F8CD9}" dt="2018-12-07T21:15:36.172" v="74" actId="20577"/>
      <pc:docMkLst>
        <pc:docMk/>
      </pc:docMkLst>
      <pc:sldChg chg="modSp add">
        <pc:chgData name="Elizabeth Gibson" userId="038c887aa8ac27a5" providerId="LiveId" clId="{C115EC63-F420-4D6A-AC8A-B9EEC62F8CD9}" dt="2018-12-07T21:14:48.001" v="36" actId="20577"/>
        <pc:sldMkLst>
          <pc:docMk/>
          <pc:sldMk cId="1915661608" sldId="275"/>
        </pc:sldMkLst>
        <pc:spChg chg="mod">
          <ac:chgData name="Elizabeth Gibson" userId="038c887aa8ac27a5" providerId="LiveId" clId="{C115EC63-F420-4D6A-AC8A-B9EEC62F8CD9}" dt="2018-12-07T21:14:48.001" v="36" actId="20577"/>
          <ac:spMkLst>
            <pc:docMk/>
            <pc:sldMk cId="1915661608" sldId="275"/>
            <ac:spMk id="2" creationId="{2EA402AF-B518-4BC8-86CF-26DEE6CF13D8}"/>
          </ac:spMkLst>
        </pc:spChg>
      </pc:sldChg>
      <pc:sldChg chg="modSp add">
        <pc:chgData name="Elizabeth Gibson" userId="038c887aa8ac27a5" providerId="LiveId" clId="{C115EC63-F420-4D6A-AC8A-B9EEC62F8CD9}" dt="2018-12-07T21:15:11.254" v="65" actId="20577"/>
        <pc:sldMkLst>
          <pc:docMk/>
          <pc:sldMk cId="1906633300" sldId="276"/>
        </pc:sldMkLst>
        <pc:spChg chg="mod">
          <ac:chgData name="Elizabeth Gibson" userId="038c887aa8ac27a5" providerId="LiveId" clId="{C115EC63-F420-4D6A-AC8A-B9EEC62F8CD9}" dt="2018-12-07T21:15:11.254" v="65" actId="20577"/>
          <ac:spMkLst>
            <pc:docMk/>
            <pc:sldMk cId="1906633300" sldId="276"/>
            <ac:spMk id="2" creationId="{30B32D77-6140-4EA1-8E94-9C88D2C635D6}"/>
          </ac:spMkLst>
        </pc:spChg>
      </pc:sldChg>
      <pc:sldChg chg="add del">
        <pc:chgData name="Elizabeth Gibson" userId="038c887aa8ac27a5" providerId="LiveId" clId="{C115EC63-F420-4D6A-AC8A-B9EEC62F8CD9}" dt="2018-12-07T21:15:01.819" v="38" actId="2696"/>
        <pc:sldMkLst>
          <pc:docMk/>
          <pc:sldMk cId="3936730684" sldId="276"/>
        </pc:sldMkLst>
      </pc:sldChg>
      <pc:sldChg chg="modSp add">
        <pc:chgData name="Elizabeth Gibson" userId="038c887aa8ac27a5" providerId="LiveId" clId="{C115EC63-F420-4D6A-AC8A-B9EEC62F8CD9}" dt="2018-12-07T21:15:20.354" v="70" actId="20577"/>
        <pc:sldMkLst>
          <pc:docMk/>
          <pc:sldMk cId="3641408461" sldId="277"/>
        </pc:sldMkLst>
        <pc:spChg chg="mod">
          <ac:chgData name="Elizabeth Gibson" userId="038c887aa8ac27a5" providerId="LiveId" clId="{C115EC63-F420-4D6A-AC8A-B9EEC62F8CD9}" dt="2018-12-07T21:15:20.354" v="70" actId="20577"/>
          <ac:spMkLst>
            <pc:docMk/>
            <pc:sldMk cId="3641408461" sldId="277"/>
            <ac:spMk id="2" creationId="{0DDC23EE-45AE-4506-9059-FD49B4600F20}"/>
          </ac:spMkLst>
        </pc:spChg>
      </pc:sldChg>
      <pc:sldChg chg="modSp add">
        <pc:chgData name="Elizabeth Gibson" userId="038c887aa8ac27a5" providerId="LiveId" clId="{C115EC63-F420-4D6A-AC8A-B9EEC62F8CD9}" dt="2018-12-07T21:15:36.172" v="74" actId="20577"/>
        <pc:sldMkLst>
          <pc:docMk/>
          <pc:sldMk cId="3235397290" sldId="278"/>
        </pc:sldMkLst>
        <pc:spChg chg="mod">
          <ac:chgData name="Elizabeth Gibson" userId="038c887aa8ac27a5" providerId="LiveId" clId="{C115EC63-F420-4D6A-AC8A-B9EEC62F8CD9}" dt="2018-12-07T21:15:36.172" v="74" actId="20577"/>
          <ac:spMkLst>
            <pc:docMk/>
            <pc:sldMk cId="3235397290" sldId="278"/>
            <ac:spMk id="2" creationId="{7AE7D083-04B5-4F28-9A3E-12349F1E1E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4DFB-3607-4FEA-BFBF-191B4AF5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9033-DE75-4496-B235-E934D4B7A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8C8F-A2FB-4365-9079-30210F03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1A92-5961-4076-8C52-084D7485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1A39-1A33-4865-89B6-B66A6C88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D2A-E968-41AD-907E-280CD410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74559-6557-41E5-A026-D3EEA54F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A8A3-7D2E-4790-A620-71BB652A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D93B-FDDF-433C-A345-EBC3818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21AB-D595-4DB9-BE0C-EE696692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BDD9-C3A1-4820-B7A2-54C2387FA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FC75C-5B6E-48AA-AFB3-A11D712B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ED80-23E1-4745-A9E9-1B475E3A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5A64-1A8A-460F-8DC8-F8060A85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624F-B8F6-4357-88B3-073F59B0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4CD5-803B-4434-9512-4213B427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DBE2-718E-4369-A0D5-CC762025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A0A3-E45C-406C-AF27-CEB4172F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DC45-126D-4A05-8B8E-18932E99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982B-4C4B-4DDC-A039-C6876C7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31D-4559-481B-9A63-D2127550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E1E5-DB7C-45D3-9659-3344EC9E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2517-E2EF-416C-937F-57FF0B13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476F-BA01-48E1-8B67-E97A5A3C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4ADF-9FB5-4CAF-BBAC-8CE8EE9E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E4E-CF05-46B0-B200-25810B4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B89-DD7B-4B22-8EF6-8AE0AA420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70A59-1595-477A-BAC6-7CCC657E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48544-839D-41F3-A293-C8D1AA62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554B-F3FF-4484-8AF0-9905E69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21D5-1BF0-4EBD-B3A8-B0654EC1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25EA-5F2D-44B1-BB6B-E6C89C6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BD10-5B0C-4CDD-A883-E70CD224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7F16-9A50-4F22-8A79-719AC3C8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BA13F-143B-48C3-8B81-342FCE32A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CB1FB-867B-422B-BDAC-65182D60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A3D8F-9850-4B72-A2E8-5F0B74C5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7099-E2BD-44C3-B0E6-F2BCCFDB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8C779-D8D2-4B54-990A-A328CCB4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F94-BA5F-4B66-8C06-C873F3A2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E6188-CC76-4DE8-841A-539D796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F0858-4A9C-4D6F-8111-CE3B7EFD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5E9B2-01DB-4269-BD16-BBFBA4BF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5BFB0-DE27-4874-B74B-9CED433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67283-D3F9-4161-B0BB-6911B5CD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1D42-C39C-4ABD-ABC5-E97F2762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BAA9-5F69-470D-A6CA-97F2B598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5826-F419-4528-B161-CB543F0A3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53890-E22F-4F3A-8951-71F20855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7F55-8B42-4321-B703-C3E4A80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3283-DC09-4B42-8CFA-BD423383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1B90-014E-49EA-8E35-4DE3C18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184-7433-44D7-A1A3-874D05CC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0E863-7B49-4C0B-ADB7-190A9D45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B271-AF48-4520-9F29-AF193EC0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0FC8-E8AF-4CAB-8FFE-CCE4DE9F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A4C2-FDC0-4BBF-8C82-51CBBBC9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3312-EC4B-4D7F-BD24-1252C911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ED5E2-3FE8-4FA4-86C3-E85C3033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EF13-4B59-45A3-A8AC-6EE61104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4C48-0390-49B6-A2D9-A8E53548D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A46B-850D-41A1-AC8E-640CC7AB538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9A0-C4FA-4550-B082-15F347508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9151-6D75-4208-90F5-CED8E45C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ECE9-7B9C-4CC0-84BE-1155A17E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2F80-4F6B-476A-96DF-BCF912281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Mixtures Workshop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BA458-EFC1-419D-A0E1-523596E5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FE0-AAFC-4331-B49D-C28BD06F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407DE-9CE2-40C6-AD3A-655931B9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13" y="1258591"/>
            <a:ext cx="7839173" cy="55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7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F90A-35E0-4B74-BE00-F6C1C175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54DC61-1E65-4D83-9874-3AE436C0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25" y="1329179"/>
            <a:ext cx="7740350" cy="5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4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2D77-6140-4EA1-8E94-9C88D2C6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4A44-21F4-4B5D-AD18-3EA3E007B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49306-D593-4EE9-A025-163DE534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80" y="380843"/>
            <a:ext cx="8534839" cy="60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23EE-45AE-4506-9059-FD49B460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C4B7-C443-4236-B5E1-78CCF72FF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D4C0-A203-4C4B-9EEE-63F7A402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3EC19-9E4E-4767-870E-8319515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04" y="0"/>
            <a:ext cx="683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0A58-CB81-44E9-9B57-85DC0E63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CCB23-5766-4749-980A-BD0BD094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3C49-807B-45D8-BDFF-6BEDD28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35358-393B-4123-B219-8EBB78E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400C-E51B-4AD4-AAAE-18F90454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E19CF-C71D-45A6-A9E1-7D5E6ED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293" y="0"/>
            <a:ext cx="3421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B624-C1FB-4AFF-92A2-37975D93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525597-004A-4EFE-BB31-9626164D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0"/>
            <a:ext cx="342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02AF-B518-4BC8-86CF-26DEE6CF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2ADE-C49B-4A4A-A219-CF96C3DC4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4CF-A2AE-4FF3-A64D-B212B7CE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1EEAB-2A29-44C6-91BA-5405505B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0"/>
            <a:ext cx="685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D083-04B5-4F28-9A3E-12349F1E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53F23-77E6-40DA-8C84-EA3C17C62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3695-4393-4AA6-9A4F-6DE6368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1E825F7-2E98-4166-A529-60BC69DC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54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1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23B1-F0A9-4E86-9DEB-53C712F7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C8BF03C-3C53-4F63-8544-241161B12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39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338C-AB63-4804-942C-BF7B533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CFA65-D5DC-482E-8061-860DA3703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96" y="1306567"/>
            <a:ext cx="7772007" cy="55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9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A49-EA40-45C4-8DB8-DA714BA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2E4-8C99-48F7-AF8C-06447B95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33" y="1272619"/>
            <a:ext cx="7819533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4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1DD-425F-4866-9CDB-46127A5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AE992-2D69-4B72-902C-037BA5E9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30" y="1291472"/>
            <a:ext cx="7793139" cy="55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FE97-CD79-48FC-ACF5-054A4D1F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E20CC4-4289-4E50-B5E5-5923716C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25" y="1329179"/>
            <a:ext cx="7740349" cy="5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B89B-3E66-4263-8E14-F357571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F9DA11-79C0-4527-9D92-C2031307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31" y="1282045"/>
            <a:ext cx="7806337" cy="557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1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BF18-9C50-43D7-8907-BAC382A0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F792FE-310E-4556-865F-8C59E55C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4" y="1197204"/>
            <a:ext cx="7832731" cy="55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1E74-9B2C-4809-8FDC-3263FA42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9D20FBA-4848-42F6-9073-0913E4EB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39" y="1171056"/>
            <a:ext cx="7961722" cy="56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2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Mixtures Workshop Figures</vt:lpstr>
      <vt:lpstr>Unsupervised Methods</vt:lpstr>
      <vt:lpstr>K-means clustering</vt:lpstr>
      <vt:lpstr>K-means clustering</vt:lpstr>
      <vt:lpstr>Hierarchical clustering</vt:lpstr>
      <vt:lpstr>Hierarchical clustering</vt:lpstr>
      <vt:lpstr>Hierarchical clustering</vt:lpstr>
      <vt:lpstr>PCA</vt:lpstr>
      <vt:lpstr>PCA</vt:lpstr>
      <vt:lpstr>Factor analysis</vt:lpstr>
      <vt:lpstr>Factor analysis</vt:lpstr>
      <vt:lpstr>Variable Selection Methods</vt:lpstr>
      <vt:lpstr>PowerPoint Presentation</vt:lpstr>
      <vt:lpstr>BKMR</vt:lpstr>
      <vt:lpstr>BKMR</vt:lpstr>
      <vt:lpstr>BKMR</vt:lpstr>
      <vt:lpstr>BKMR</vt:lpstr>
      <vt:lpstr>BKMR</vt:lpstr>
      <vt:lpstr>BKMR</vt:lpstr>
      <vt:lpstr>BKMR</vt:lpstr>
      <vt:lpstr>WQS</vt:lpstr>
      <vt:lpstr>WQS</vt:lpstr>
      <vt:lpstr>WQS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Mixtures Workshop Figures</dc:title>
  <dc:creator>Elizabeth Gibson</dc:creator>
  <cp:lastModifiedBy>Elizabeth Gibson</cp:lastModifiedBy>
  <cp:revision>2</cp:revision>
  <dcterms:created xsi:type="dcterms:W3CDTF">2018-12-07T21:07:16Z</dcterms:created>
  <dcterms:modified xsi:type="dcterms:W3CDTF">2018-12-07T21:15:39Z</dcterms:modified>
</cp:coreProperties>
</file>