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BCE-8398-49A8-B9D8-7F0507230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C8E4-AC10-46B3-83CE-4F2DE010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15D-7A1E-41DD-B427-1C6D35EF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4CF5-A895-47EE-9156-ECECD39E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97FA-DCA4-4945-B691-302E531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7BA-9D1F-4DFE-A250-A8CA9C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D59-B9F9-4288-BCC3-6AB1AA5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AEB8-D9E2-42F1-A024-E557BA3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1C0A-0913-4E6A-9D78-D62AFEB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2DF6-0D74-4909-B430-C238D0C9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AC64E-D951-4BAC-AD67-B2457ED2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E713-E2AF-4803-B96A-8CF798CB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D12-4BDB-471E-AC46-DDA77A8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5A1-2219-412A-A274-D627E8D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C775-7F8C-4421-B68C-3D42273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E0D2-F31B-461A-8762-4EF1EB1F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FB02-B995-49EB-8256-5ECD330E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0335-BAAF-4D2E-B1D9-FFDC1C05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11E4-B772-4560-ADE6-AC9B0E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C1ED-365B-4A15-BBF1-8DA3B9DE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5D57-8495-45F4-8BCB-6EC1B9CE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048B-33E4-493C-9863-921948EA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DB30-7575-4694-BA14-21FF9318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F729-385E-4555-899B-7F767A4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E07B-5245-4B27-8FEF-219249D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F57-1F5D-45D5-A531-1286605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3949-706B-4654-B18F-AA85A3F8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41374-8266-46F3-B2DE-C3B917B7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84E8-11D9-4AD7-A40B-DF90FD03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BC4E-F20C-4A06-A66D-4ECF25F6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C10D-0D09-4078-9E06-BA79956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2A4-E584-46D4-BC9D-D81ADF4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CA7D-0600-4AB0-8FE0-39CE0A76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89EE-BDB6-46B4-AC02-CDFDB223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88EC3-04E5-42DE-8D27-0CC70AF45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2074A-6A09-4783-B3E7-AD0A2ED8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6296-6972-4314-9618-BE5C33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B9CF4-26EF-4ACE-8ABF-336E75B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1A627-EB4D-40CB-B30A-528A5C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947-73CD-478D-9AFA-4A5AFEEB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90FCF-29D4-49F1-9603-DB275FF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44A30-69F0-491C-96CE-AC24F25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59F5-DBBD-472C-8044-81B3360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5614F-2C07-40C4-BDE7-2B2C6D1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540F7-CD03-4325-866F-10EE5AB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9D30-F45B-4FD1-9AA2-72B67C96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8B-4BE1-47B4-8F83-7FF27CA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204E-93D4-4338-96BA-833026D3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C703-7E3F-44A3-9EC3-BC9E13D8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5CA6-9E86-44C4-9621-5D4F897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B95C-56BB-447F-A44E-95B353BA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38B0-AB21-45F3-83B5-AEEF50E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0175-4A00-45C9-A6CB-46FB811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14F18-FE86-452C-BCF9-E4B6F033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363BB-5998-42B3-959E-831B975E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5BD6-92D3-4FD9-A579-45834AC1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D0D-3FF8-4B77-998C-AAD3302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2E8C-78AE-4D2C-928F-0DDAAD7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B635A-91DE-4493-9F4E-C4218D5C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75A6A-D698-40A8-B093-6AA3EDE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48D7-8D46-436C-9E12-62E755FC1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023B-119A-44E7-AC29-8BB6BE72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DA2B-44DC-4D8A-AB38-F0A83C1A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25EF-683B-4F28-9262-C8130D821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4B3A-E046-45C5-B122-FB4CD20D8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8372-647B-4E45-B3D3-59629820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b="8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A795D-069F-4F6A-95C9-93ED429EB112}"/>
              </a:ext>
            </a:extLst>
          </p:cNvPr>
          <p:cNvSpPr/>
          <p:nvPr/>
        </p:nvSpPr>
        <p:spPr>
          <a:xfrm>
            <a:off x="8530198" y="4517439"/>
            <a:ext cx="3251675" cy="1975436"/>
          </a:xfrm>
          <a:prstGeom prst="rect">
            <a:avLst/>
          </a:prstGeom>
          <a:solidFill>
            <a:schemeClr val="bg1">
              <a:lumMod val="65000"/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Block placing pieces while its not your turn.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38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0689-EBBB-4CEE-9DB9-2E201E34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D15E-808C-4E35-A797-232954CD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plant environment</a:t>
            </a:r>
          </a:p>
          <a:p>
            <a:r>
              <a:rPr lang="en-US" dirty="0"/>
              <a:t>Add sounds / 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399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User Feedback Session #1</vt:lpstr>
      <vt:lpstr>User Feedback Session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Boesel</dc:creator>
  <cp:lastModifiedBy>Ben Boesel</cp:lastModifiedBy>
  <cp:revision>22</cp:revision>
  <dcterms:created xsi:type="dcterms:W3CDTF">2019-04-20T22:43:28Z</dcterms:created>
  <dcterms:modified xsi:type="dcterms:W3CDTF">2019-04-21T22:30:37Z</dcterms:modified>
</cp:coreProperties>
</file>