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Block placing pieces while its not your turn.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0689-EBBB-4CEE-9DB9-2E201E3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D15E-808C-4E35-A797-232954CD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plant environment</a:t>
            </a:r>
          </a:p>
          <a:p>
            <a:r>
              <a:rPr lang="en-US" dirty="0"/>
              <a:t>Add sounds /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399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26</cp:revision>
  <dcterms:created xsi:type="dcterms:W3CDTF">2019-04-20T22:43:28Z</dcterms:created>
  <dcterms:modified xsi:type="dcterms:W3CDTF">2019-04-22T03:33:52Z</dcterms:modified>
</cp:coreProperties>
</file>