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linkedin.com/pub/elisabeth-celoi/49/237/8a6" Type="http://schemas.openxmlformats.org/officeDocument/2006/relationships/hyperlink" TargetMode="External" Id="rId4"/><Relationship Target="mailto:elisabeth.celoi@supinfo.com" Type="http://schemas.openxmlformats.org/officeDocument/2006/relationships/hyperlink" TargetMode="External" Id="rId3"/><Relationship Target="../media/image02.jpg" Type="http://schemas.openxmlformats.org/officeDocument/2006/relationships/image" Id="rId6"/><Relationship Target="https://www.dropbox.com/s/tmokxdp389avfjp/CV%20Elisabeth%20CELOI.pdf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mailto:125230@supinfo.com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urelien-loyer.fr/Doc/CV-Aurelien-Loyer.pdf" Type="http://schemas.openxmlformats.org/officeDocument/2006/relationships/hyperlink" TargetMode="External" Id="rId4"/><Relationship Target="mailto:126558@supinfo.com" Type="http://schemas.openxmlformats.org/officeDocument/2006/relationships/hyperlink" TargetMode="External" Id="rId3"/><Relationship Target="../media/image10.jp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mailto:127107@supinfo.com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mailto:mehdi.kouider1@gmail.com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4"/><Relationship Target="mailto:126066@supinfo.com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brunel.com" Type="http://schemas.openxmlformats.org/officeDocument/2006/relationships/hyperlink" TargetMode="External" Id="rId4"/><Relationship Target="mailto:constant.95@gmail.com" Type="http://schemas.openxmlformats.org/officeDocument/2006/relationships/hyperlink" TargetMode="External" Id="rId3"/><Relationship Target="../media/image18.jp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marcdelalonde.fr" Type="http://schemas.openxmlformats.org/officeDocument/2006/relationships/hyperlink" TargetMode="External" Id="rId4"/><Relationship Target="mailto:171382@supinfo.com" Type="http://schemas.openxmlformats.org/officeDocument/2006/relationships/hyperlink" TargetMode="External" Id="rId3"/><Relationship Target="../media/image15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linkedin.com/pub/benoit-delassus/60/291/61b" Type="http://schemas.openxmlformats.org/officeDocument/2006/relationships/hyperlink" TargetMode="External" Id="rId4"/><Relationship Target="mailto:126345@supinfo.com" Type="http://schemas.openxmlformats.org/officeDocument/2006/relationships/hyperlink" TargetMode="External" Id="rId3"/><Relationship Target="../media/image09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4"/><Relationship Target="mailto:141960@supinfo.com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159026@supinfo.com" Type="http://schemas.openxmlformats.org/officeDocument/2006/relationships/hyperlink" TargetMode="External" Id="rId4"/><Relationship Target="mailto:nathan.boiron@gmail.com" Type="http://schemas.openxmlformats.org/officeDocument/2006/relationships/hyperlink" TargetMode="External" Id="rId3"/><Relationship Target="http://ca.linkedin.com/pub/nathan-boiron/60/85a/797" Type="http://schemas.openxmlformats.org/officeDocument/2006/relationships/hyperlink" TargetMode="External" Id="rId6"/><Relationship Target="http://mopolo.fr/" Type="http://schemas.openxmlformats.org/officeDocument/2006/relationships/hyperlink" TargetMode="External" Id="rId5"/><Relationship Target="../media/image14.png" Type="http://schemas.openxmlformats.org/officeDocument/2006/relationships/image" Id="rId7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4"/><Relationship Target="mailto:sl1nk3.s@gmail.com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mailto:115423@supinfo.com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mailto:143888@supinfo.com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mailto:duf.cyril@gmail.com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christopher1104@gmail.com" Type="http://schemas.openxmlformats.org/officeDocument/2006/relationships/hyperlink" TargetMode="External" Id="rId4"/><Relationship Target="mailto:169790@supinfo.com" Type="http://schemas.openxmlformats.org/officeDocument/2006/relationships/hyperlink" TargetMode="External" Id="rId3"/><Relationship Target="../media/image17.jpg" Type="http://schemas.openxmlformats.org/officeDocument/2006/relationships/image" Id="rId6"/><Relationship Target="https://drive.google.com/file/d/0B0RotOrjBdlaanIyMTNBRGVrZzg/edit?usp=sharing" Type="http://schemas.openxmlformats.org/officeDocument/2006/relationships/hyperlink" TargetMode="External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mailto:147228@supinfo.com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r.linkedin.com/in/bdelamarre" Type="http://schemas.openxmlformats.org/officeDocument/2006/relationships/hyperlink" TargetMode="External" Id="rId4"/><Relationship Target="mailto:d34thwings@gmail.com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mailto:169976@supinfo.com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l.dropboxusercontent.com/u/39046445/CV%20FR.pdf" Type="http://schemas.openxmlformats.org/officeDocument/2006/relationships/hyperlink" TargetMode="External" Id="rId4"/><Relationship Target="mailto:158999@supinfo.com" Type="http://schemas.openxmlformats.org/officeDocument/2006/relationships/hyperlink" TargetMode="External" Id="rId3"/><Relationship Target="../media/image19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GAMEDEV LAB MTL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liste des membres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5050" x="8458200"/>
            <a:ext cy="476250" cx="476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CELOI Elisabeth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elisabeth.celoi@supinfo.com</a:t>
            </a:r>
            <a:r>
              <a:rPr sz="1600" lang="fr"/>
              <a:t> (119596) </a:t>
            </a:r>
          </a:p>
          <a:p>
            <a:pPr rtl="0" lvl="0">
              <a:buNone/>
            </a:pPr>
            <a:r>
              <a:rPr sz="1600" lang="fr"/>
              <a:t>linkedin :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http://www.linkedin.com/pub/elisabeth-celoi/49/237/8a6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CV: </a:t>
            </a:r>
            <a:r>
              <a:rPr u="sng" sz="1200" lang="fr">
                <a:solidFill>
                  <a:schemeClr val="hlink"/>
                </a:solidFill>
                <a:hlinkClick r:id="rId5"/>
              </a:rPr>
              <a:t>https://www.dropbox.com/s/tmokxdp389avfjp/CV%20Elisabeth%20CELOI.pdf</a:t>
            </a:r>
            <a:r>
              <a:rPr sz="1200" lang="fr"/>
              <a:t> </a:t>
            </a:r>
            <a:r>
              <a:rPr sz="1600" lang="fr"/>
              <a:t> 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Node.js / Js, Java, App Facebook, C++ (un peu), Php/Symfony/Wordpress</a:t>
            </a:r>
          </a:p>
          <a:p>
            <a:pPr rtl="0" lvl="0">
              <a:buNone/>
            </a:pPr>
            <a:r>
              <a:rPr sz="1600" lang="fr"/>
              <a:t>Niveau ? - inconnu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063375" x="6972275"/>
            <a:ext cy="1691674" cx="17145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GAUCHER Tancrède </a:t>
            </a:r>
            <a:r>
              <a:rPr lang="fr" i="1"/>
              <a:t>(Nedrae)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125230@supinfo.com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Skype : pseudolibre_ptin ou Tank/Nedrae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javascript , + C#/Java/Web niveau Supinfo</a:t>
            </a:r>
          </a:p>
          <a:p>
            <a:pPr rtl="0" lvl="0">
              <a:buNone/>
            </a:pPr>
            <a:r>
              <a:rPr sz="1600" lang="fr"/>
              <a:t>Niveau 2 - connaissances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6907525"/>
            <a:ext cy="2296825" cx="1779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LOYER Aurélien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126558@supinfo.com</a:t>
            </a:r>
            <a:r>
              <a:rPr sz="1600" lang="fr"/>
              <a:t>  </a:t>
            </a:r>
          </a:p>
          <a:p>
            <a:pPr rtl="0" lvl="0">
              <a:buNone/>
            </a:pPr>
            <a:r>
              <a:rPr sz="1600" lang="fr"/>
              <a:t>CV: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http://aurelien-loyer.fr/Doc/CV-Aurelien-Loyer.pdf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Web + cours Supinfo</a:t>
            </a:r>
          </a:p>
          <a:p>
            <a:pPr rtl="0" lvl="0">
              <a:buNone/>
            </a:pPr>
            <a:r>
              <a:rPr sz="1600" lang="fr"/>
              <a:t>Niveau ? - inconnu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Développeur, graphiste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Sans équipe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63374" x="6859525"/>
            <a:ext cy="2500075" cx="1827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CADET Olivier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127107@supinfo.com</a:t>
            </a:r>
            <a:r>
              <a:rPr sz="1600" lang="fr"/>
              <a:t>   </a:t>
            </a:r>
          </a:p>
          <a:p>
            <a:pPr rtl="0" lvl="0">
              <a:buNone/>
            </a:pPr>
            <a:r>
              <a:rPr sz="1600" lang="fr"/>
              <a:t>Skype : elguigou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Web, Js, BDD MySQL, Java &amp; Android</a:t>
            </a:r>
          </a:p>
          <a:p>
            <a:pPr rtl="0" lvl="0">
              <a:buNone/>
            </a:pP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6593000"/>
            <a:ext cy="2620474" cx="20937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KOUIDER Mehdi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mehdi.kouider1@gmail.com</a:t>
            </a:r>
            <a:r>
              <a:rPr sz="1600" lang="fr"/>
              <a:t> / 132018@supinfo.com </a:t>
            </a:r>
          </a:p>
          <a:p>
            <a:pPr rtl="0" lvl="0">
              <a:buNone/>
            </a:pPr>
            <a:r>
              <a:rPr sz="1600" lang="fr"/>
              <a:t>Skype : mehdi.kouider.1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Motivé, passioné de jeux, imagination</a:t>
            </a:r>
          </a:p>
          <a:p>
            <a:pPr rtl="0" lvl="0">
              <a:buNone/>
            </a:pPr>
            <a:r>
              <a:rPr sz="1600" lang="fr"/>
              <a:t>Niveau 3 - intermédiaires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Script, scénarisation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6247400"/>
            <a:ext cy="2282550" cx="2439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GARDON Luc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126066@supinfo.com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Skype : arka_na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Js(préférence), C#, Java</a:t>
            </a:r>
          </a:p>
          <a:p>
            <a:pPr rtl="0" lvl="0">
              <a:buNone/>
            </a:pPr>
            <a:r>
              <a:rPr sz="1600" lang="fr"/>
              <a:t>Niveau 3 - intermédiaires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Dev, Game Designer </a:t>
            </a:r>
            <a:r>
              <a:rPr sz="1600" lang="fr"/>
              <a:t>- Sans équipe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5802150"/>
            <a:ext cy="1919924" cx="2884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BRUNEL Constant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constant.95@gmail.com</a:t>
            </a:r>
            <a:r>
              <a:rPr sz="1600" lang="fr"/>
              <a:t> / 125117@supinfo.com </a:t>
            </a:r>
          </a:p>
          <a:p>
            <a:pPr rtl="0" lvl="0">
              <a:buNone/>
            </a:pPr>
            <a:r>
              <a:rPr u="sng" sz="1400" lang="fr">
                <a:solidFill>
                  <a:schemeClr val="hlink"/>
                </a:solidFill>
                <a:hlinkClick r:id="rId4"/>
              </a:rPr>
              <a:t>Cbrunel.com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en général</a:t>
            </a:r>
          </a:p>
          <a:p>
            <a:pPr rtl="0" lvl="0">
              <a:buNone/>
            </a:pPr>
            <a:r>
              <a:rPr sz="1600" lang="fr"/>
              <a:t>Niveau 4 - Confirmé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Lead Developper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63375" x="7082975"/>
            <a:ext cy="2261200" cx="16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DELALONDE Marc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171382@supinfo.com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u="sng" sz="1600" lang="fr">
                <a:solidFill>
                  <a:schemeClr val="hlink"/>
                </a:solidFill>
                <a:hlinkClick r:id="rId4"/>
              </a:rPr>
              <a:t>http://www.marcdelalonde.fr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Js</a:t>
            </a:r>
          </a:p>
          <a:p>
            <a:pPr rtl="0" lvl="0">
              <a:buNone/>
            </a:pPr>
            <a:r>
              <a:rPr sz="1600" lang="fr"/>
              <a:t>Niveau 4 - Confirmé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 Js </a:t>
            </a:r>
            <a:r>
              <a:rPr sz="1600" lang="fr"/>
              <a:t>- Déjà en équipe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63375" x="6268600"/>
            <a:ext cy="2706200" cx="2418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DENIAU Loic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126703@supinfo.com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Java, Javascript, C++</a:t>
            </a:r>
          </a:p>
          <a:p>
            <a:pPr rtl="0" lvl="0">
              <a:buNone/>
            </a:pP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 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7048700"/>
            <a:ext cy="2097499" cx="1638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DELASSUS Benoit (CLM)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126345@supinfo.com</a:t>
            </a:r>
            <a:r>
              <a:rPr sz="1600" lang="fr"/>
              <a:t>  </a:t>
            </a:r>
          </a:p>
          <a:p>
            <a:pPr rtl="0" lvl="0">
              <a:buNone/>
            </a:pPr>
            <a:r>
              <a:rPr sz="1600" lang="fr"/>
              <a:t>Skype : freestyledaar</a:t>
            </a:r>
          </a:p>
          <a:p>
            <a:pPr rtl="0" lvl="0">
              <a:buNone/>
            </a:pPr>
            <a:r>
              <a:rPr sz="1600" lang="fr"/>
              <a:t>linkedin :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http://www.linkedin.com/pub/benoit-delassus/60/291/61b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C#, Java, Js, C/C++, Unity3D</a:t>
            </a:r>
          </a:p>
          <a:p>
            <a:pPr rtl="0" lvl="0">
              <a:buNone/>
            </a:pPr>
            <a:r>
              <a:rPr sz="1600" lang="fr"/>
              <a:t>Niveau 4 - Confirmé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Dev, Game Designer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00150" x="6781800"/>
            <a:ext cy="1905000" cx="190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B3 - LAMBRON Benjamin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141960@supinfo.com</a:t>
            </a:r>
          </a:p>
          <a:p>
            <a:pPr rtl="0" lvl="0">
              <a:buNone/>
            </a:pPr>
            <a:r>
              <a:rPr sz="1600" lang="fr"/>
              <a:t>skype : belambron</a:t>
            </a:r>
          </a:p>
          <a:p>
            <a:pPr rtl="0" lvl="0">
              <a:buNone/>
            </a:pPr>
            <a:r>
              <a:rPr sz="1600" lang="fr"/>
              <a:t>Linkedin : linkedin.com/pub/benjamin-lambron/77/41b/b49</a:t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C, C++, Java, Web</a:t>
            </a:r>
            <a:br>
              <a:rPr sz="1600" lang="fr"/>
            </a:b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/>
              <a:t>Developpeur - Déjà en équipe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7023725"/>
            <a:ext cy="2215950" cx="1663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M2 - BOIRON Nathan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nathan.boiron@gmail.com</a:t>
            </a:r>
            <a:r>
              <a:rPr sz="1600" lang="fr"/>
              <a:t> /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159026@supinfo.com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Skype : maheurt / </a:t>
            </a:r>
            <a:r>
              <a:rPr u="sng" sz="1600" lang="fr">
                <a:solidFill>
                  <a:schemeClr val="hlink"/>
                </a:solidFill>
                <a:hlinkClick r:id="rId5"/>
              </a:rPr>
              <a:t>http://mopolo.fr/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linkedin : </a:t>
            </a:r>
            <a:r>
              <a:rPr u="sng" sz="1600" lang="fr">
                <a:solidFill>
                  <a:schemeClr val="hlink"/>
                </a:solidFill>
                <a:hlinkClick r:id="rId6"/>
              </a:rPr>
              <a:t>http://ca.linkedin.com/pub/nathan-boiron/60/85a/797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C#, Ruby, XNA, Unity, Rpg Maker et HTML5</a:t>
            </a:r>
          </a:p>
          <a:p>
            <a:pPr rtl="0" lvl="0">
              <a:buNone/>
            </a:pPr>
            <a:r>
              <a:rPr sz="1600" lang="fr"/>
              <a:t>Niveau 4 - Confirmé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Dev, Game Designer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200150" x="7010400"/>
            <a:ext cy="1905000" cx="1676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M2 - ULJASZ Christopher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sl1nk3.s@gmail.com</a:t>
            </a:r>
            <a:r>
              <a:rPr sz="1600" lang="fr"/>
              <a:t>  / 108112@supinfo.com</a:t>
            </a:r>
          </a:p>
          <a:p>
            <a:pPr rtl="0" lvl="0">
              <a:buNone/>
            </a:pPr>
            <a:r>
              <a:rPr sz="1600" lang="fr"/>
              <a:t>Skype : sl1nk3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Appli mobile (IOs, Android), C++ OpenGl, Java, Js, Photoshop, Blender</a:t>
            </a:r>
          </a:p>
          <a:p>
            <a:pPr rtl="0" lvl="0">
              <a:buNone/>
            </a:pPr>
            <a:r>
              <a:rPr sz="1600" lang="fr"/>
              <a:t>Niveau 4 - Confirmé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Dev (+3D) 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7171700"/>
            <a:ext cy="1963650" cx="1515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M2 - GHOUNBAZ Ismail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115423@supinfo.com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MS-SQL, SGBD (Oracle),Web, C#, .Net MVC3.</a:t>
            </a:r>
          </a:p>
          <a:p>
            <a:pPr rtl="0" lvl="0">
              <a:buNone/>
            </a:pPr>
            <a:r>
              <a:rPr sz="1600" lang="fr"/>
              <a:t>Microsoft Visual Studio: Crystal reports.</a:t>
            </a:r>
          </a:p>
          <a:p>
            <a:pPr rtl="0" lvl="0">
              <a:buNone/>
            </a:pPr>
            <a:r>
              <a:rPr sz="1600" lang="fr"/>
              <a:t>Niveau 1 - débutant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?  </a:t>
            </a:r>
            <a:r>
              <a:rPr sz="1600" lang="fr"/>
              <a:t>- Sans équipe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7201600"/>
            <a:ext cy="1972049" cx="14851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B3 - FANTONI Adrien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143888@supinfo.com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C#, C++, Javascript...</a:t>
            </a:r>
            <a:br>
              <a:rPr sz="1600" lang="fr"/>
            </a:b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C#</a:t>
            </a:r>
            <a:r>
              <a:rPr sz="1600" lang="fr"/>
              <a:t> - Déjà en équipe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6606550"/>
            <a:ext cy="2388350" cx="2080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B3 - DUFOUR Cyril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duf.cyril@gmail.com</a:t>
            </a:r>
            <a:r>
              <a:rPr sz="1600" lang="fr"/>
              <a:t> / 169851@supinfo.com</a:t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principalement C#</a:t>
            </a:r>
          </a:p>
          <a:p>
            <a:pPr rtl="0" lvl="0">
              <a:buNone/>
            </a:pP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C#</a:t>
            </a:r>
            <a:r>
              <a:rPr sz="1600" lang="fr"/>
              <a:t> - Déjà en équipe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6275800"/>
            <a:ext cy="2413575" cx="2411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B3 - DINAUCOURT Christopher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169790@supinfo.com</a:t>
            </a:r>
            <a:r>
              <a:rPr sz="1600" lang="fr"/>
              <a:t> /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christopher1104@gmail.com</a:t>
            </a:r>
          </a:p>
          <a:p>
            <a:pPr rtl="0" lvl="0">
              <a:buNone/>
            </a:pPr>
            <a:r>
              <a:rPr sz="1600" lang="fr"/>
              <a:t>CV : </a:t>
            </a:r>
            <a:r>
              <a:rPr u="sng" sz="1200" lang="fr">
                <a:solidFill>
                  <a:schemeClr val="hlink"/>
                </a:solidFill>
                <a:hlinkClick r:id="rId5"/>
              </a:rPr>
              <a:t>https://drive.google.com/file/d/0B0RotOrjBdlaanIyMTNBRGVrZzg/edit?usp=sharing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Java, Javascript, C#, Web</a:t>
            </a:r>
          </a:p>
          <a:p>
            <a:pPr rtl="0" lvl="0">
              <a:buNone/>
            </a:pPr>
            <a:r>
              <a:rPr sz="1600" lang="fr"/>
              <a:t>Niveau 3 - Intermédiaires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</a:t>
            </a:r>
            <a:r>
              <a:rPr sz="1600" lang="fr"/>
              <a:t>- Déjà en équipe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0150" x="6972300"/>
            <a:ext cy="1714500" cx="1714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B3 - BONNAUD Eoghann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147228@supinfo.com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</a:t>
            </a:r>
          </a:p>
          <a:p>
            <a:pPr rtl="0" lvl="0">
              <a:buNone/>
            </a:pPr>
            <a:r>
              <a:rPr sz="1600" lang="fr"/>
              <a:t>Niveau 2 - connaissances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C </a:t>
            </a:r>
            <a:r>
              <a:rPr sz="1600" lang="fr"/>
              <a:t>- Déjà en équipe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5915025"/>
            <a:ext cy="1752600" cx="2771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DELAMARRE Benjamin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d34thwings@gmail.com</a:t>
            </a:r>
            <a:r>
              <a:rPr sz="1600" lang="fr"/>
              <a:t> / 126491@supinfo.com</a:t>
            </a:r>
          </a:p>
          <a:p>
            <a:pPr rtl="0" lvl="0">
              <a:buNone/>
            </a:pPr>
            <a:r>
              <a:rPr sz="1600" lang="fr"/>
              <a:t>Skype : d34thwings</a:t>
            </a:r>
          </a:p>
          <a:p>
            <a:pPr rtl="0" lvl="0">
              <a:buNone/>
            </a:pPr>
            <a:r>
              <a:rPr sz="1600" lang="fr"/>
              <a:t>Linkedin :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http://fr.linkedin.com/in/bdelamarre</a:t>
            </a:r>
            <a:r>
              <a:rPr sz="1600" lang="fr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C, C++, .NET, Web, VBA, Java, Flash, Unity, UDK, Havoc</a:t>
            </a:r>
          </a:p>
          <a:p>
            <a:pPr rtl="0" lvl="0">
              <a:buNone/>
            </a:pPr>
            <a:r>
              <a:rPr sz="1600" lang="fr"/>
              <a:t>Niveau 6 - Grand MALADE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&amp; Gestion de projet </a:t>
            </a:r>
            <a:r>
              <a:rPr sz="1600" lang="fr"/>
              <a:t>- En équipe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63375" x="7057425"/>
            <a:ext cy="2103899" cx="16293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JEBALI Hayder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169976@supinfo.com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Skype : Hayder9212</a:t>
            </a:r>
          </a:p>
          <a:p>
            <a:pPr rtl="0" lvl="0">
              <a:buNone/>
            </a:pPr>
            <a:r>
              <a:rPr sz="1600" lang="fr"/>
              <a:t>Linkedin : fr.linkedin.com/pub/hayder-jebali/47/2a1/21a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C#. NET, XNA Framework, PSM Framework, Blender</a:t>
            </a:r>
          </a:p>
          <a:p>
            <a:pPr rtl="0" lvl="0">
              <a:buNone/>
            </a:pPr>
            <a:r>
              <a:rPr sz="1600" lang="fr"/>
              <a:t>Niveau 4 - Confirmé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Développeur (+3D) </a:t>
            </a:r>
            <a:r>
              <a:rPr sz="1600" lang="fr"/>
              <a:t>- En équipe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6496050"/>
            <a:ext cy="2190750" cx="2190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M1 - FOURAT Djellouli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/>
              <a:t>Contact</a:t>
            </a:r>
          </a:p>
          <a:p>
            <a:pPr rtl="0" lvl="0">
              <a:buNone/>
            </a:pPr>
            <a:r>
              <a:rPr sz="1600" lang="fr"/>
              <a:t>@ : </a:t>
            </a:r>
            <a:r>
              <a:rPr u="sng" sz="1600" lang="fr">
                <a:solidFill>
                  <a:schemeClr val="hlink"/>
                </a:solidFill>
                <a:hlinkClick r:id="rId3"/>
              </a:rPr>
              <a:t>158999@supinfo.com</a:t>
            </a:r>
            <a:r>
              <a:rPr sz="1600" lang="fr"/>
              <a:t> </a:t>
            </a:r>
          </a:p>
          <a:p>
            <a:pPr rtl="0" lvl="0">
              <a:buNone/>
            </a:pPr>
            <a:r>
              <a:rPr sz="1600" lang="fr"/>
              <a:t>Skype : prieur_philipe</a:t>
            </a:r>
          </a:p>
          <a:p>
            <a:pPr rtl="0" lvl="0">
              <a:buNone/>
            </a:pPr>
            <a:r>
              <a:rPr sz="1600" lang="fr"/>
              <a:t>CV : </a:t>
            </a:r>
            <a:r>
              <a:rPr u="sng" sz="1600" lang="fr">
                <a:solidFill>
                  <a:schemeClr val="hlink"/>
                </a:solidFill>
                <a:hlinkClick r:id="rId4"/>
              </a:rPr>
              <a:t>https://dl.dropboxusercontent.com/u/39046445/CV%20FR.pdf</a:t>
            </a:r>
            <a:r>
              <a:rPr sz="1600" lang="fr"/>
              <a:t> 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Compétences</a:t>
            </a:r>
          </a:p>
          <a:p>
            <a:pPr rtl="0" lvl="0">
              <a:buNone/>
            </a:pPr>
            <a:r>
              <a:rPr sz="1600" lang="fr"/>
              <a:t>Dev C#, C/C++, Unity3D, UDK (base), 3D, Scénariste</a:t>
            </a:r>
          </a:p>
          <a:p>
            <a:pPr rtl="0" lvl="0">
              <a:buNone/>
            </a:pPr>
            <a:r>
              <a:rPr sz="1600" lang="fr"/>
              <a:t>Niveau 4 - Confirmé (notation non objective du GLM)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fr"/>
              <a:t>Rôles</a:t>
            </a:r>
          </a:p>
          <a:p>
            <a:pPr rtl="0" lvl="0">
              <a:buNone/>
            </a:pPr>
            <a:r>
              <a:rPr sz="1600" lang="fr">
                <a:solidFill>
                  <a:schemeClr val="dk1"/>
                </a:solidFill>
              </a:rPr>
              <a:t>Game Designer </a:t>
            </a:r>
            <a:r>
              <a:rPr sz="1600" lang="fr"/>
              <a:t>- </a:t>
            </a:r>
            <a:r>
              <a:rPr sz="1600" lang="fr">
                <a:solidFill>
                  <a:schemeClr val="dk1"/>
                </a:solidFill>
              </a:rPr>
              <a:t>En équipe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63375" x="6571350"/>
            <a:ext cy="2113274" cx="211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