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ÉÉn" initials="É" lastIdx="1" clrIdx="0">
    <p:extLst>
      <p:ext uri="{19B8F6BF-5375-455C-9EA6-DF929625EA0E}">
        <p15:presenceInfo xmlns:p15="http://schemas.microsoft.com/office/powerpoint/2012/main" userId="ÉÉ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0T19:56:00.384" idx="1">
    <p:pos x="10" y="10"/>
    <p:text>Hozzáadtam egy mások táblázatot, style és text align segítségével nyilakat jobbra ill balra helyeztem, a nyilah linkek amik képet használnak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27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2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4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8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8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705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2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776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9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46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6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11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3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9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56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E08B91-D01D-433A-B66F-762629C95D78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87B2-495B-4BB2-808D-FCC13D9367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80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D7AA7-53D3-E584-A007-0285A8FE1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Project 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93723A0-0AB0-09E6-8B03-849F25FAB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Szabó Bence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0E3F48-6503-20F0-B898-DC2E9DC92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4" t="39473" r="38941" b="39473"/>
          <a:stretch/>
        </p:blipFill>
        <p:spPr>
          <a:xfrm>
            <a:off x="10912141" y="6151826"/>
            <a:ext cx="1172282" cy="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FF5208-B47E-5694-53F3-D664051C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6C5C3E-3EBB-B4B9-E167-C21AAD60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Web oldal jobb és bal alsó sarkába két nyíl helyezése</a:t>
            </a:r>
          </a:p>
          <a:p>
            <a:r>
              <a:rPr lang="hu-HU" dirty="0"/>
              <a:t>feladatC.html-re ill. feladatB.html-re mutatnak</a:t>
            </a:r>
          </a:p>
          <a:p>
            <a:r>
              <a:rPr lang="hu-HU" dirty="0"/>
              <a:t>Csak és kizárólagosan (html-en keresztüli) inline css használata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A11322-80B4-CDC1-C4D7-F2AE92B56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4" t="39473" r="38941" b="39473"/>
          <a:stretch/>
        </p:blipFill>
        <p:spPr>
          <a:xfrm>
            <a:off x="10912141" y="6151826"/>
            <a:ext cx="1172282" cy="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D5009AA-1A7C-D464-EC3D-307FF2E73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7"/>
          <a:stretch/>
        </p:blipFill>
        <p:spPr>
          <a:xfrm>
            <a:off x="641927" y="1648790"/>
            <a:ext cx="9131291" cy="46166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4F0CF70-A820-AEDD-1905-FFC027DE8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7"/>
          <a:stretch/>
        </p:blipFill>
        <p:spPr>
          <a:xfrm>
            <a:off x="641927" y="1648790"/>
            <a:ext cx="9122923" cy="461044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66FC31F-BC2B-48D5-6DD4-1B09AE66F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7"/>
          <a:stretch/>
        </p:blipFill>
        <p:spPr>
          <a:xfrm>
            <a:off x="650295" y="1642590"/>
            <a:ext cx="9122923" cy="461044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ABA9354-817B-CAEA-A028-03FB106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Változtatásaim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497EA97-B8D3-DBFC-369B-23208966758A}"/>
              </a:ext>
            </a:extLst>
          </p:cNvPr>
          <p:cNvSpPr txBox="1"/>
          <p:nvPr/>
        </p:nvSpPr>
        <p:spPr>
          <a:xfrm>
            <a:off x="9769033" y="1648790"/>
            <a:ext cx="2280213" cy="4616648"/>
          </a:xfrm>
          <a:prstGeom prst="rect">
            <a:avLst/>
          </a:prstGeom>
          <a:noFill/>
          <a:ln>
            <a:solidFill>
              <a:schemeClr val="accent1">
                <a:alpha val="16000"/>
              </a:schemeClr>
            </a:solidFill>
          </a:ln>
        </p:spPr>
        <p:txBody>
          <a:bodyPr vert="horz" wrap="square" rtlCol="0">
            <a:spAutoFit/>
          </a:bodyPr>
          <a:lstStyle/>
          <a:p>
            <a:r>
              <a:rPr lang="hu-HU" sz="21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Hozzáadtam egy új táblázatot, aminél fontos volt hogy a méretét 100%-</a:t>
            </a:r>
            <a:r>
              <a:rPr lang="hu-HU" sz="21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hu-HU" sz="21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állítsam, csak ekkor kerülnek a nyilak szélre style és text align-</a:t>
            </a:r>
            <a:r>
              <a:rPr lang="hu-HU" sz="21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hu-HU" sz="21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elrendeztem a nyilakat jobbra és balra, a nyilak linkek amik képet használnak</a:t>
            </a:r>
          </a:p>
        </p:txBody>
      </p:sp>
    </p:spTree>
    <p:extLst>
      <p:ext uri="{BB962C8B-B14F-4D97-AF65-F5344CB8AC3E}">
        <p14:creationId xmlns:p14="http://schemas.microsoft.com/office/powerpoint/2010/main" val="103256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2338F9-AA57-1F44-9A97-E4B918B9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Hátrányai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227833-4B41-B508-D306-E2A913FD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reszponzív (azzá tehető)</a:t>
            </a:r>
          </a:p>
          <a:p>
            <a:r>
              <a:rPr lang="hu-HU" dirty="0"/>
              <a:t>Img csak akkor működik ha minden html file egy mappában található (szintén könnyen orvosolható)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18B3C76-01AB-501F-ACD0-9877B4D0F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4" r="119"/>
          <a:stretch/>
        </p:blipFill>
        <p:spPr>
          <a:xfrm>
            <a:off x="4690454" y="342196"/>
            <a:ext cx="5359399" cy="487722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77176E6-A6E4-18DD-A416-9969B96B0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4" t="39473" r="38941" b="39473"/>
          <a:stretch/>
        </p:blipFill>
        <p:spPr>
          <a:xfrm>
            <a:off x="10912141" y="6151826"/>
            <a:ext cx="1172282" cy="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29F552-634D-7B82-D35E-5234FBE2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46C184-A781-AF2E-6D56-ACF91575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különösebben, először div-</a:t>
            </a:r>
            <a:r>
              <a:rPr lang="hu-HU" dirty="0" err="1"/>
              <a:t>ekkel</a:t>
            </a:r>
            <a:r>
              <a:rPr lang="hu-HU" dirty="0"/>
              <a:t> akartam megoldani a nyilak elhelyezését, de úgy nem kerültek párhuzamba a nyilak</a:t>
            </a:r>
          </a:p>
          <a:p>
            <a:r>
              <a:rPr lang="hu-HU" dirty="0"/>
              <a:t>Sokkal egyszerűbb megoldásnak bizonyult table-t használni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BFD7C60-86D6-0AC3-D7CB-1072945E5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4" t="39473" r="38941" b="39473"/>
          <a:stretch/>
        </p:blipFill>
        <p:spPr>
          <a:xfrm>
            <a:off x="10912141" y="6151826"/>
            <a:ext cx="1172282" cy="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FA55EF50-5981-8EDE-F8FA-7A04007E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136"/>
          <a:stretch/>
        </p:blipFill>
        <p:spPr>
          <a:xfrm>
            <a:off x="1859749" y="-1409391"/>
            <a:ext cx="8584240" cy="9209333"/>
          </a:xfrm>
          <a:prstGeom prst="rect">
            <a:avLst/>
          </a:prstGeom>
          <a:ln>
            <a:noFill/>
          </a:ln>
          <a:effectLst>
            <a:reflection endPos="0" dist="50800" dir="5400000" sy="-100000" algn="bl" rotWithShape="0"/>
            <a:softEdge rad="127000"/>
          </a:effectLst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AB404AD8-9679-97DB-8D21-75DC8BFDAAB6}"/>
              </a:ext>
            </a:extLst>
          </p:cNvPr>
          <p:cNvSpPr/>
          <p:nvPr/>
        </p:nvSpPr>
        <p:spPr>
          <a:xfrm>
            <a:off x="1936868" y="-1575412"/>
            <a:ext cx="8476173" cy="9375354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DB223E-331C-D2F4-26B3-0BE2F35D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600" y="1956345"/>
            <a:ext cx="8946541" cy="4195481"/>
          </a:xfrm>
        </p:spPr>
        <p:txBody>
          <a:bodyPr/>
          <a:lstStyle/>
          <a:p>
            <a:r>
              <a:rPr lang="hu-HU" dirty="0"/>
              <a:t>Könnyen megvalósítottam</a:t>
            </a:r>
          </a:p>
          <a:p>
            <a:r>
              <a:rPr lang="hu-HU" dirty="0"/>
              <a:t>Valamiért elfelejtettem hogyan működnek a </a:t>
            </a:r>
            <a:br>
              <a:rPr lang="hu-HU" dirty="0"/>
            </a:br>
            <a:r>
              <a:rPr lang="hu-HU" dirty="0" err="1"/>
              <a:t>hyperlink</a:t>
            </a:r>
            <a:r>
              <a:rPr lang="hu-HU" dirty="0"/>
              <a:t>-kek, de ezen kívül minden gördülékenyen ment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F47E0CF-28B1-8EAF-C0E4-0323B2D98E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4" t="39473" r="38941" b="39473"/>
          <a:stretch/>
        </p:blipFill>
        <p:spPr>
          <a:xfrm>
            <a:off x="10912141" y="6151826"/>
            <a:ext cx="1172282" cy="6254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169FE8D-B38C-00CC-209A-CFC4F2FB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00" y="308229"/>
            <a:ext cx="9404723" cy="1400530"/>
          </a:xfrm>
        </p:spPr>
        <p:txBody>
          <a:bodyPr/>
          <a:lstStyle/>
          <a:p>
            <a:r>
              <a:rPr lang="hu-HU" dirty="0"/>
              <a:t>5. Siker?</a:t>
            </a:r>
          </a:p>
        </p:txBody>
      </p:sp>
    </p:spTree>
    <p:extLst>
      <p:ext uri="{BB962C8B-B14F-4D97-AF65-F5344CB8AC3E}">
        <p14:creationId xmlns:p14="http://schemas.microsoft.com/office/powerpoint/2010/main" val="256617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EDA916BE-6E81-0413-9094-CDC13FAC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Köszönöm!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E1D991BC-C1F9-A1D7-32F6-326C02D4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508376"/>
            <a:ext cx="3442447" cy="349624"/>
          </a:xfrm>
        </p:spPr>
        <p:txBody>
          <a:bodyPr>
            <a:normAutofit fontScale="92500"/>
          </a:bodyPr>
          <a:lstStyle/>
          <a:p>
            <a:r>
              <a:rPr lang="hu-HU" sz="1400" dirty="0"/>
              <a:t>Utoljára szerkesztve: 2022. 11. 14. 17:15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700C341-80CB-FB63-2472-F9819AF1D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4" t="39473" r="38941" b="39473"/>
          <a:stretch/>
        </p:blipFill>
        <p:spPr>
          <a:xfrm>
            <a:off x="10912141" y="6151826"/>
            <a:ext cx="1172282" cy="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164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Project A</vt:lpstr>
      <vt:lpstr>1. FELADATOM</vt:lpstr>
      <vt:lpstr>2. Változtatásaim</vt:lpstr>
      <vt:lpstr>3. Hátrányai</vt:lpstr>
      <vt:lpstr>4. Nehézségek</vt:lpstr>
      <vt:lpstr>5. Siker?</vt:lpstr>
      <vt:lpstr>Köszönöm!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</dc:title>
  <dc:creator>ÉÉn</dc:creator>
  <cp:lastModifiedBy>ÉÉn</cp:lastModifiedBy>
  <cp:revision>12</cp:revision>
  <dcterms:created xsi:type="dcterms:W3CDTF">2022-11-10T18:27:07Z</dcterms:created>
  <dcterms:modified xsi:type="dcterms:W3CDTF">2022-11-14T16:15:43Z</dcterms:modified>
</cp:coreProperties>
</file>