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8" r:id="rId3"/>
    <p:sldId id="259" r:id="rId4"/>
    <p:sldId id="261" r:id="rId5"/>
    <p:sldId id="262" r:id="rId6"/>
    <p:sldId id="265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6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6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55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095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54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79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21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20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8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0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1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1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1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3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3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6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34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1955" y="2151017"/>
            <a:ext cx="8791575" cy="1863634"/>
          </a:xfrm>
        </p:spPr>
        <p:txBody>
          <a:bodyPr>
            <a:normAutofit/>
          </a:bodyPr>
          <a:lstStyle/>
          <a:p>
            <a:pPr algn="ctr"/>
            <a:r>
              <a:rPr lang="hu-HU" sz="10000" dirty="0" err="1" smtClean="0"/>
              <a:t>Kubernetes</a:t>
            </a:r>
            <a:endParaRPr lang="hu-HU" sz="10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203474" y="4885508"/>
            <a:ext cx="2586445" cy="1001485"/>
          </a:xfrm>
        </p:spPr>
        <p:txBody>
          <a:bodyPr/>
          <a:lstStyle/>
          <a:p>
            <a:r>
              <a:rPr lang="hu-HU" dirty="0" smtClean="0"/>
              <a:t>Made </a:t>
            </a:r>
            <a:r>
              <a:rPr lang="hu-HU" dirty="0" err="1" smtClean="0"/>
              <a:t>by</a:t>
            </a:r>
            <a:r>
              <a:rPr lang="hu-HU" dirty="0" smtClean="0"/>
              <a:t>:</a:t>
            </a:r>
          </a:p>
          <a:p>
            <a:r>
              <a:rPr lang="hu-HU" dirty="0" smtClean="0"/>
              <a:t>Nagy Bence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821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0" y="522724"/>
            <a:ext cx="10136190" cy="1292849"/>
          </a:xfrm>
        </p:spPr>
        <p:txBody>
          <a:bodyPr>
            <a:normAutofit/>
          </a:bodyPr>
          <a:lstStyle/>
          <a:p>
            <a:r>
              <a:rPr lang="hu-HU" sz="4000" dirty="0" err="1" smtClean="0"/>
              <a:t>What</a:t>
            </a:r>
            <a:r>
              <a:rPr lang="hu-HU" sz="4000" dirty="0" smtClean="0"/>
              <a:t> is </a:t>
            </a:r>
            <a:r>
              <a:rPr lang="hu-HU" sz="4000" dirty="0" err="1" smtClean="0"/>
              <a:t>kubernetes</a:t>
            </a:r>
            <a:r>
              <a:rPr lang="hu-HU" sz="4000" dirty="0" smtClean="0"/>
              <a:t> ?</a:t>
            </a:r>
            <a:endParaRPr lang="hu-HU" sz="4000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2086301"/>
            <a:ext cx="3936275" cy="3823108"/>
          </a:xfrm>
        </p:spPr>
      </p:pic>
      <p:sp>
        <p:nvSpPr>
          <p:cNvPr id="8" name="Rectangle 4"/>
          <p:cNvSpPr>
            <a:spLocks noGrp="1" noChangeArrowheads="1"/>
          </p:cNvSpPr>
          <p:nvPr>
            <p:ph sz="half" idx="1"/>
          </p:nvPr>
        </p:nvSpPr>
        <p:spPr bwMode="auto">
          <a:xfrm>
            <a:off x="1141411" y="1946028"/>
            <a:ext cx="487839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Kubernetes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an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open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source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container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orchestration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platform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was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originally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developed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by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Google and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later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became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project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supported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by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Cloud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Native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Computing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Foundation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(CNCF).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Kubernetes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designed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help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developers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operators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efficiently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manage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scale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containers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such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Docker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containers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large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applications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services. </a:t>
            </a:r>
          </a:p>
        </p:txBody>
      </p:sp>
    </p:spTree>
    <p:extLst>
      <p:ext uri="{BB962C8B-B14F-4D97-AF65-F5344CB8AC3E}">
        <p14:creationId xmlns:p14="http://schemas.microsoft.com/office/powerpoint/2010/main" val="18872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4990" y="2025640"/>
            <a:ext cx="991085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52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Develops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applications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microservices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52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Develops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applications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native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cloud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applications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52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Deploys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microservices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using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containers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52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Updates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containers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many</a:t>
            </a:r>
            <a:r>
              <a:rPr kumimoji="0" lang="hu-HU" altLang="hu-HU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times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52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Requires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centralized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container</a:t>
            </a:r>
            <a:r>
              <a:rPr lang="hu-HU" altLang="hu-HU" sz="3600" dirty="0" err="1">
                <a:latin typeface="+mj-lt"/>
              </a:rPr>
              <a:t>-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networking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</a:t>
            </a:r>
          </a:p>
          <a:p>
            <a:pPr marL="252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storage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management.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1413" y="973082"/>
            <a:ext cx="1006134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You</a:t>
            </a:r>
            <a:r>
              <a:rPr kumimoji="0" lang="hu-HU" altLang="hu-H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hu-HU" altLang="hu-HU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should</a:t>
            </a:r>
            <a:r>
              <a:rPr kumimoji="0" lang="hu-HU" altLang="hu-H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hu-HU" altLang="hu-HU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use</a:t>
            </a:r>
            <a:r>
              <a:rPr kumimoji="0" lang="hu-HU" altLang="hu-H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hu-HU" altLang="hu-HU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kubernetes</a:t>
            </a:r>
            <a:r>
              <a:rPr kumimoji="0" lang="hu-HU" altLang="hu-H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hu-HU" altLang="hu-HU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if</a:t>
            </a:r>
            <a:r>
              <a:rPr kumimoji="0" lang="hu-HU" altLang="hu-H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hu-HU" altLang="hu-HU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your</a:t>
            </a:r>
            <a:r>
              <a:rPr kumimoji="0" lang="hu-HU" altLang="hu-H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hu-HU" altLang="hu-HU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company</a:t>
            </a:r>
            <a:r>
              <a:rPr kumimoji="0" lang="hu-HU" altLang="hu-H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35929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8899" y="1582747"/>
            <a:ext cx="1073210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52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sz="32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Container</a:t>
            </a:r>
            <a:r>
              <a:rPr kumimoji="0" lang="hu-HU" altLang="hu-HU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management</a:t>
            </a:r>
            <a:r>
              <a:rPr kumimoji="0" lang="hu-HU" altLang="hu-HU" sz="3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hu-HU" altLang="hu-HU" sz="32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Kubernetes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allows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easy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and</a:t>
            </a:r>
          </a:p>
          <a:p>
            <a:pPr marL="2520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efficient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management of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containers</a:t>
            </a:r>
            <a:endParaRPr kumimoji="0" lang="hu-HU" altLang="hu-H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2520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such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Docker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containers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),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including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starting,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stopping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</a:p>
          <a:p>
            <a:pPr marL="2520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updating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containers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</a:p>
          <a:p>
            <a:pPr marL="252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 </a:t>
            </a:r>
            <a:r>
              <a:rPr kumimoji="0" lang="hu-HU" altLang="hu-HU" sz="32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source</a:t>
            </a:r>
            <a:r>
              <a:rPr kumimoji="0" lang="hu-HU" altLang="hu-HU" sz="3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Kubernetes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is an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source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project,</a:t>
            </a:r>
          </a:p>
          <a:p>
            <a:pPr marL="2520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it is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freely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available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252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sz="32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Scheduling</a:t>
            </a:r>
            <a:r>
              <a:rPr kumimoji="0" lang="hu-HU" altLang="hu-HU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Kubernetes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is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responsible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scheduling</a:t>
            </a:r>
            <a:endParaRPr kumimoji="0" lang="hu-HU" altLang="hu-H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2520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pods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based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available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resources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you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can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</a:t>
            </a:r>
            <a:endParaRPr kumimoji="0" lang="hu-HU" altLang="hu-H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2520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them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most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suitable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machines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hu-HU" altLang="hu-HU" sz="5400" cap="none" dirty="0"/>
              <a:t>Main </a:t>
            </a:r>
            <a:r>
              <a:rPr lang="hu-HU" altLang="hu-HU" sz="5400" cap="none" dirty="0" err="1"/>
              <a:t>functions</a:t>
            </a:r>
            <a:r>
              <a:rPr lang="hu-HU" altLang="hu-HU" sz="5400" cap="none" dirty="0"/>
              <a:t> and </a:t>
            </a:r>
            <a:r>
              <a:rPr lang="hu-HU" altLang="hu-HU" sz="5400" cap="none" dirty="0" err="1"/>
              <a:t>features</a:t>
            </a:r>
            <a:r>
              <a:rPr lang="hu-HU" altLang="hu-HU" sz="5400" cap="none" dirty="0"/>
              <a:t> 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14013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hu-HU" altLang="hu-HU" sz="5400" cap="none" dirty="0"/>
              <a:t>Main </a:t>
            </a:r>
            <a:r>
              <a:rPr lang="hu-HU" altLang="hu-HU" sz="5400" cap="none" dirty="0" err="1"/>
              <a:t>functions</a:t>
            </a:r>
            <a:r>
              <a:rPr lang="hu-HU" altLang="hu-HU" sz="5400" cap="none" dirty="0"/>
              <a:t> and </a:t>
            </a:r>
            <a:r>
              <a:rPr lang="hu-HU" altLang="hu-HU" sz="5400" cap="none" dirty="0" err="1"/>
              <a:t>features</a:t>
            </a:r>
            <a:r>
              <a:rPr lang="hu-HU" altLang="hu-HU" sz="5400" cap="none" dirty="0"/>
              <a:t> </a:t>
            </a:r>
            <a:endParaRPr lang="hu-HU" sz="5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81887" y="1559160"/>
            <a:ext cx="9731447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52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sz="32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State</a:t>
            </a:r>
            <a:r>
              <a:rPr kumimoji="0" lang="hu-HU" altLang="hu-HU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management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Allows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you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manage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state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of</a:t>
            </a:r>
          </a:p>
          <a:p>
            <a:pPr marL="2520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applications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services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making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it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easy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configure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2520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and update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them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52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sz="32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Scalability</a:t>
            </a:r>
            <a:r>
              <a:rPr kumimoji="0" lang="hu-HU" altLang="hu-HU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Ability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add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remove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system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components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</a:t>
            </a:r>
          </a:p>
          <a:p>
            <a:pPr marL="2520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hu-HU" altLang="hu-HU" sz="3200" dirty="0" err="1">
                <a:latin typeface="+mj-lt"/>
              </a:rPr>
              <a:t>t</a:t>
            </a:r>
            <a:r>
              <a:rPr lang="hu-HU" altLang="hu-HU" sz="3200" dirty="0" err="1" smtClean="0">
                <a:latin typeface="+mj-lt"/>
              </a:rPr>
              <a:t>o</a:t>
            </a:r>
            <a:r>
              <a:rPr lang="hu-HU" altLang="hu-HU" sz="3200" dirty="0" smtClean="0">
                <a:latin typeface="+mj-lt"/>
              </a:rPr>
              <a:t> </a:t>
            </a:r>
            <a:r>
              <a:rPr lang="hu-HU" altLang="hu-HU" sz="3200" dirty="0" err="1" smtClean="0">
                <a:latin typeface="+mj-lt"/>
              </a:rPr>
              <a:t>form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large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clusters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252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Monitoring and </a:t>
            </a:r>
            <a:r>
              <a:rPr kumimoji="0" lang="hu-HU" altLang="hu-HU" sz="32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Self-healing</a:t>
            </a:r>
            <a:r>
              <a:rPr kumimoji="0" lang="hu-HU" altLang="hu-HU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Kubernetes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monitors</a:t>
            </a:r>
            <a:endParaRPr kumimoji="0" lang="hu-HU" altLang="hu-H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520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Applications</a:t>
            </a:r>
            <a:r>
              <a:rPr lang="hu-HU" altLang="hu-HU" sz="3200" dirty="0" smtClean="0"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and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pods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automatically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recovers</a:t>
            </a:r>
            <a:endParaRPr kumimoji="0" lang="hu-HU" altLang="hu-H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520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them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when</a:t>
            </a:r>
            <a:r>
              <a:rPr lang="hu-HU" altLang="hu-HU" sz="3200" dirty="0"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failure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occurs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094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hu-HU" altLang="hu-HU" sz="5400" cap="none" dirty="0"/>
              <a:t>Main </a:t>
            </a:r>
            <a:r>
              <a:rPr lang="hu-HU" altLang="hu-HU" sz="5400" cap="none" dirty="0" err="1"/>
              <a:t>functions</a:t>
            </a:r>
            <a:r>
              <a:rPr lang="hu-HU" altLang="hu-HU" sz="5400" cap="none" dirty="0"/>
              <a:t> and </a:t>
            </a:r>
            <a:r>
              <a:rPr lang="hu-HU" altLang="hu-HU" sz="5400" cap="none" dirty="0" err="1"/>
              <a:t>features</a:t>
            </a:r>
            <a:r>
              <a:rPr lang="hu-HU" altLang="hu-HU" sz="5400" cap="none" dirty="0"/>
              <a:t> </a:t>
            </a:r>
            <a:endParaRPr lang="hu-HU" sz="5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5949" y="1655792"/>
            <a:ext cx="1077692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52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sz="40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Shared</a:t>
            </a:r>
            <a:r>
              <a:rPr kumimoji="0" lang="hu-HU" altLang="hu-HU" sz="4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40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networking</a:t>
            </a:r>
            <a:r>
              <a:rPr kumimoji="0" lang="hu-HU" altLang="hu-HU" sz="4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kumimoji="0" lang="hu-HU" altLang="hu-HU" sz="40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storage</a:t>
            </a:r>
            <a:r>
              <a:rPr kumimoji="0" lang="hu-HU" altLang="hu-HU" sz="4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Kubernetes</a:t>
            </a:r>
            <a:endParaRPr kumimoji="0" lang="hu-HU" altLang="hu-H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520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provides</a:t>
            </a:r>
            <a:r>
              <a:rPr lang="hu-HU" altLang="hu-HU" sz="4000" dirty="0" smtClean="0">
                <a:latin typeface="+mj-lt"/>
              </a:rPr>
              <a:t> 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shared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networking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storage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solutions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52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sz="4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40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Load</a:t>
            </a:r>
            <a:r>
              <a:rPr kumimoji="0" lang="hu-HU" altLang="hu-HU" sz="4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40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Balancing</a:t>
            </a:r>
            <a:r>
              <a:rPr kumimoji="0" lang="hu-HU" altLang="hu-HU" sz="4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Kubernetes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has 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built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-in 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load</a:t>
            </a:r>
            <a:endParaRPr kumimoji="0" lang="hu-HU" altLang="hu-H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520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balancing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mechanisms</a:t>
            </a:r>
            <a:r>
              <a:rPr lang="hu-HU" altLang="hu-HU" sz="4000" dirty="0">
                <a:latin typeface="+mj-lt"/>
              </a:rPr>
              <a:t> 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that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allow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incoming</a:t>
            </a:r>
            <a:endParaRPr kumimoji="0" lang="hu-HU" altLang="hu-H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520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traffic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be 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distributed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evenly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across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pods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64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41413" y="814070"/>
            <a:ext cx="660309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Who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is it 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recommended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?</a:t>
            </a:r>
            <a:endParaRPr kumimoji="0" lang="hu-HU" altLang="hu-H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41413" y="1798955"/>
            <a:ext cx="1070036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hu-HU" altLang="hu-H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those</a:t>
            </a:r>
            <a:r>
              <a:rPr kumimoji="0" lang="hu-HU" altLang="hu-H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who</a:t>
            </a:r>
            <a:r>
              <a:rPr kumimoji="0" lang="hu-HU" altLang="hu-H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care</a:t>
            </a:r>
            <a:r>
              <a:rPr kumimoji="0" lang="hu-HU" altLang="hu-H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that</a:t>
            </a:r>
            <a:r>
              <a:rPr kumimoji="0" lang="hu-HU" altLang="hu-H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hu-HU" altLang="hu-HU" sz="3600" dirty="0" err="1">
                <a:latin typeface="Arial Unicode MS"/>
              </a:rPr>
              <a:t>e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verything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can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be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customized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within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automate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operation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should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be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robust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scheduled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tasks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you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need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built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-in monitoring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robust</a:t>
            </a:r>
            <a:endParaRPr kumimoji="0" lang="hu-HU" alt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robust</a:t>
            </a:r>
            <a:endParaRPr kumimoji="0" lang="hu-HU" alt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05394" y="2569238"/>
            <a:ext cx="11016343" cy="1478570"/>
          </a:xfrm>
        </p:spPr>
        <p:txBody>
          <a:bodyPr>
            <a:noAutofit/>
          </a:bodyPr>
          <a:lstStyle/>
          <a:p>
            <a:r>
              <a:rPr lang="hu-HU" sz="6600" dirty="0" err="1" smtClean="0"/>
              <a:t>Thanks</a:t>
            </a:r>
            <a:r>
              <a:rPr lang="hu-HU" sz="6600" dirty="0" smtClean="0"/>
              <a:t> </a:t>
            </a:r>
            <a:r>
              <a:rPr lang="hu-HU" sz="6600" dirty="0" err="1" smtClean="0"/>
              <a:t>for</a:t>
            </a:r>
            <a:r>
              <a:rPr lang="hu-HU" sz="6600" dirty="0" smtClean="0"/>
              <a:t> </a:t>
            </a:r>
            <a:r>
              <a:rPr lang="hu-HU" sz="6600" dirty="0" err="1" smtClean="0"/>
              <a:t>the</a:t>
            </a:r>
            <a:r>
              <a:rPr lang="hu-HU" sz="6600" dirty="0" smtClean="0"/>
              <a:t> </a:t>
            </a:r>
            <a:r>
              <a:rPr lang="hu-HU" sz="6600" dirty="0" err="1" smtClean="0"/>
              <a:t>attention</a:t>
            </a:r>
            <a:r>
              <a:rPr lang="hu-HU" sz="6600" dirty="0" smtClean="0"/>
              <a:t>!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25387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133</TotalTime>
  <Words>311</Words>
  <Application>Microsoft Office PowerPoint</Application>
  <PresentationFormat>Szélesvásznú</PresentationFormat>
  <Paragraphs>48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Trebuchet MS</vt:lpstr>
      <vt:lpstr>Tw Cen MT</vt:lpstr>
      <vt:lpstr>Áramkör</vt:lpstr>
      <vt:lpstr>Kubernetes</vt:lpstr>
      <vt:lpstr>What is kubernetes ?</vt:lpstr>
      <vt:lpstr>You should use kubernetes if your company: </vt:lpstr>
      <vt:lpstr>Main functions and features </vt:lpstr>
      <vt:lpstr>Main functions and features </vt:lpstr>
      <vt:lpstr>Main functions and features </vt:lpstr>
      <vt:lpstr>Who is it recommended for? 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Bence</dc:creator>
  <cp:lastModifiedBy>Bence</cp:lastModifiedBy>
  <cp:revision>22</cp:revision>
  <dcterms:created xsi:type="dcterms:W3CDTF">2023-09-15T08:10:51Z</dcterms:created>
  <dcterms:modified xsi:type="dcterms:W3CDTF">2023-09-28T12:15:35Z</dcterms:modified>
</cp:coreProperties>
</file>