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4" r:id="rId4"/>
    <p:sldId id="315" r:id="rId5"/>
    <p:sldId id="269" r:id="rId6"/>
    <p:sldId id="312" r:id="rId7"/>
    <p:sldId id="272" r:id="rId8"/>
    <p:sldId id="313" r:id="rId9"/>
    <p:sldId id="314" r:id="rId10"/>
    <p:sldId id="283" r:id="rId11"/>
    <p:sldId id="279" r:id="rId12"/>
    <p:sldId id="316" r:id="rId13"/>
  </p:sldIdLst>
  <p:sldSz cx="9144000" cy="5143500" type="screen16x9"/>
  <p:notesSz cx="6858000" cy="9144000"/>
  <p:embeddedFontLst>
    <p:embeddedFont>
      <p:font typeface="Press Start 2P" panose="020B0604020202020204" charset="0"/>
      <p:regular r:id="rId15"/>
    </p:embeddedFont>
    <p:embeddedFont>
      <p:font typeface="Maven Pro" panose="020B0604020202020204" charset="-18"/>
      <p:regular r:id="rId16"/>
      <p:bold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D6D8B1-B418-4F4A-8EDE-6260680FA132}">
  <a:tblStyle styleId="{ECD6D8B1-B418-4F4A-8EDE-6260680FA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d10344254_0_17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d10344254_0_17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d10344254_0_17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d10344254_0_17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3364f6310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3364f6310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7" r:id="rId4"/>
    <p:sldLayoutId id="2147483671" r:id="rId5"/>
    <p:sldLayoutId id="2147483672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812626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+mj-lt"/>
              </a:rPr>
              <a:t>Készítette:</a:t>
            </a:r>
            <a:br>
              <a:rPr lang="hu-HU" dirty="0" smtClean="0">
                <a:latin typeface="+mj-lt"/>
              </a:rPr>
            </a:br>
            <a:r>
              <a:rPr lang="hu-HU" dirty="0" smtClean="0">
                <a:latin typeface="+mj-lt"/>
              </a:rPr>
              <a:t>Nagy Bence</a:t>
            </a:r>
            <a:br>
              <a:rPr lang="hu-HU" dirty="0" smtClean="0">
                <a:latin typeface="+mj-lt"/>
              </a:rPr>
            </a:br>
            <a:r>
              <a:rPr lang="hu-HU" dirty="0" smtClean="0">
                <a:latin typeface="+mj-lt"/>
              </a:rPr>
              <a:t>(WH8L7E)</a:t>
            </a:r>
            <a:endParaRPr dirty="0">
              <a:latin typeface="+mj-lt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748146"/>
            <a:ext cx="7717800" cy="1406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 smtClean="0"/>
              <a:t>Zombie</a:t>
            </a:r>
            <a:r>
              <a:rPr lang="hu-HU" sz="4400" dirty="0" smtClean="0"/>
              <a:t> </a:t>
            </a:r>
            <a:r>
              <a:rPr lang="hu-HU" sz="4400" dirty="0" err="1" smtClean="0"/>
              <a:t>shooter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0"/>
          <p:cNvSpPr txBox="1">
            <a:spLocks noGrp="1"/>
          </p:cNvSpPr>
          <p:nvPr>
            <p:ph type="title"/>
          </p:nvPr>
        </p:nvSpPr>
        <p:spPr>
          <a:xfrm>
            <a:off x="4225636" y="2571102"/>
            <a:ext cx="4447309" cy="150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osztályok, függvények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6" name="Google Shape;1516;p60"/>
          <p:cNvSpPr txBox="1">
            <a:spLocks noGrp="1"/>
          </p:cNvSpPr>
          <p:nvPr>
            <p:ph type="title" idx="2"/>
          </p:nvPr>
        </p:nvSpPr>
        <p:spPr>
          <a:xfrm>
            <a:off x="5071540" y="1584102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6"/>
          <p:cNvSpPr txBox="1">
            <a:spLocks noGrp="1"/>
          </p:cNvSpPr>
          <p:nvPr>
            <p:ph type="title"/>
          </p:nvPr>
        </p:nvSpPr>
        <p:spPr>
          <a:xfrm>
            <a:off x="204150" y="278254"/>
            <a:ext cx="5589162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osztályok, függvények: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9" name="Google Shape;1449;p56"/>
          <p:cNvSpPr txBox="1">
            <a:spLocks noGrp="1"/>
          </p:cNvSpPr>
          <p:nvPr>
            <p:ph type="body" idx="2"/>
          </p:nvPr>
        </p:nvSpPr>
        <p:spPr>
          <a:xfrm>
            <a:off x="377332" y="1032164"/>
            <a:ext cx="4360200" cy="3979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u-HU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1600" b="1" u="sng" dirty="0" smtClean="0"/>
              <a:t>Form1.cs:</a:t>
            </a:r>
            <a:endParaRPr lang="hu-HU" sz="1600" b="1" u="sng" dirty="0"/>
          </a:p>
          <a:p>
            <a:pPr lvl="0" indent="-317500">
              <a:buSzPts val="1400"/>
            </a:pPr>
            <a:r>
              <a:rPr lang="hu-HU" sz="1600" dirty="0" err="1" smtClean="0"/>
              <a:t>KeyisUp</a:t>
            </a:r>
            <a:r>
              <a:rPr lang="hu-HU" sz="1600" dirty="0"/>
              <a:t>() / </a:t>
            </a:r>
            <a:r>
              <a:rPr lang="hu-HU" sz="1600" dirty="0" err="1"/>
              <a:t>KeyisDown</a:t>
            </a:r>
            <a:r>
              <a:rPr lang="hu-HU" sz="1600" dirty="0"/>
              <a:t>(): gombok lenyomásának </a:t>
            </a:r>
            <a:r>
              <a:rPr lang="hu-HU" sz="1600" dirty="0" smtClean="0"/>
              <a:t>figyelése</a:t>
            </a:r>
          </a:p>
          <a:p>
            <a:pPr indent="-317500">
              <a:buSzPts val="1400"/>
            </a:pPr>
            <a:r>
              <a:rPr lang="hu-HU" sz="1600" dirty="0" err="1"/>
              <a:t>MakeZombie</a:t>
            </a:r>
            <a:r>
              <a:rPr lang="hu-HU" sz="1600" dirty="0"/>
              <a:t>(): Zombi </a:t>
            </a:r>
            <a:r>
              <a:rPr lang="hu-HU" sz="1600" dirty="0" smtClean="0"/>
              <a:t>készítése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DropAmmo</a:t>
            </a:r>
            <a:r>
              <a:rPr lang="hu-HU" sz="1600" dirty="0" smtClean="0"/>
              <a:t>(): Lőszer ledobása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ShootBullet</a:t>
            </a:r>
            <a:r>
              <a:rPr lang="hu-HU" sz="1600" dirty="0" smtClean="0"/>
              <a:t>(): Lövés</a:t>
            </a:r>
          </a:p>
          <a:p>
            <a:pPr indent="-317500">
              <a:buSzPts val="1400"/>
            </a:pPr>
            <a:r>
              <a:rPr lang="hu-HU" sz="1600" dirty="0" err="1"/>
              <a:t>RestartGame</a:t>
            </a:r>
            <a:r>
              <a:rPr lang="hu-HU" sz="1600" dirty="0"/>
              <a:t>(): Játék </a:t>
            </a:r>
            <a:r>
              <a:rPr lang="hu-HU" sz="1600" dirty="0" smtClean="0"/>
              <a:t>újraindítása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timer_Tick</a:t>
            </a:r>
            <a:r>
              <a:rPr lang="hu-HU" sz="1600" dirty="0" smtClean="0"/>
              <a:t>(): idő </a:t>
            </a:r>
            <a:r>
              <a:rPr lang="hu-HU" sz="1600" dirty="0" smtClean="0"/>
              <a:t>mérése</a:t>
            </a:r>
          </a:p>
          <a:p>
            <a:pPr indent="-317500">
              <a:buSzPts val="1400"/>
            </a:pPr>
            <a:r>
              <a:rPr lang="hu-HU" sz="1600" dirty="0" err="1"/>
              <a:t>MainTimerEvent</a:t>
            </a:r>
            <a:r>
              <a:rPr lang="hu-HU" sz="1600" dirty="0"/>
              <a:t>(): maga a fő időzítő, ami kezeli az </a:t>
            </a:r>
            <a:r>
              <a:rPr lang="hu-HU" sz="1600" dirty="0" smtClean="0"/>
              <a:t>eseményeket</a:t>
            </a:r>
            <a:endParaRPr lang="hu-HU" sz="1600" dirty="0" smtClean="0"/>
          </a:p>
          <a:p>
            <a:pPr lvl="0" indent="-317500">
              <a:buSzPts val="1400"/>
            </a:pPr>
            <a:endParaRPr lang="hu-HU" sz="800" dirty="0"/>
          </a:p>
          <a:p>
            <a:pPr marL="139700" lvl="0" indent="0">
              <a:buSzPts val="1400"/>
              <a:buNone/>
            </a:pPr>
            <a:r>
              <a:rPr lang="hu-HU" sz="1600" b="1" i="1" u="sng" dirty="0" err="1" smtClean="0"/>
              <a:t>Bullet.cs</a:t>
            </a:r>
            <a:r>
              <a:rPr lang="hu-HU" sz="1600" b="1" i="1" u="sng" dirty="0" smtClean="0"/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MakeBullet</a:t>
            </a:r>
            <a:r>
              <a:rPr lang="hu-HU" sz="1600" dirty="0" smtClean="0"/>
              <a:t>(): lövedék megrajzolása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sz="1600" dirty="0" err="1" smtClean="0"/>
              <a:t>BulletTimerEvent</a:t>
            </a:r>
            <a:r>
              <a:rPr lang="hu-HU" sz="1600" dirty="0" smtClean="0"/>
              <a:t>(): Lövedék mozgatása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grpSp>
        <p:nvGrpSpPr>
          <p:cNvPr id="6" name="Google Shape;1825;p68"/>
          <p:cNvGrpSpPr/>
          <p:nvPr/>
        </p:nvGrpSpPr>
        <p:grpSpPr>
          <a:xfrm>
            <a:off x="5569528" y="1981200"/>
            <a:ext cx="1779755" cy="1731818"/>
            <a:chOff x="1190625" y="238125"/>
            <a:chExt cx="5279202" cy="5219200"/>
          </a:xfrm>
        </p:grpSpPr>
        <p:sp>
          <p:nvSpPr>
            <p:cNvPr id="7" name="Google Shape;1826;p68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7146" y="0"/>
                  </a:moveTo>
                  <a:cubicBezTo>
                    <a:pt x="65892" y="0"/>
                    <a:pt x="56726" y="9166"/>
                    <a:pt x="56726" y="20420"/>
                  </a:cubicBezTo>
                  <a:lnTo>
                    <a:pt x="56726" y="56726"/>
                  </a:lnTo>
                  <a:lnTo>
                    <a:pt x="20420" y="56726"/>
                  </a:lnTo>
                  <a:cubicBezTo>
                    <a:pt x="9166" y="56726"/>
                    <a:pt x="0" y="65892"/>
                    <a:pt x="0" y="77146"/>
                  </a:cubicBezTo>
                  <a:lnTo>
                    <a:pt x="0" y="131621"/>
                  </a:lnTo>
                  <a:cubicBezTo>
                    <a:pt x="0" y="142875"/>
                    <a:pt x="9166" y="152041"/>
                    <a:pt x="20420" y="152041"/>
                  </a:cubicBezTo>
                  <a:lnTo>
                    <a:pt x="56726" y="152041"/>
                  </a:lnTo>
                  <a:lnTo>
                    <a:pt x="56726" y="188347"/>
                  </a:lnTo>
                  <a:cubicBezTo>
                    <a:pt x="56726" y="199601"/>
                    <a:pt x="65892" y="208767"/>
                    <a:pt x="77146" y="208767"/>
                  </a:cubicBezTo>
                  <a:lnTo>
                    <a:pt x="131621" y="208767"/>
                  </a:lnTo>
                  <a:cubicBezTo>
                    <a:pt x="142875" y="208767"/>
                    <a:pt x="152041" y="199601"/>
                    <a:pt x="152041" y="188347"/>
                  </a:cubicBezTo>
                  <a:lnTo>
                    <a:pt x="152041" y="152041"/>
                  </a:lnTo>
                  <a:lnTo>
                    <a:pt x="188347" y="152041"/>
                  </a:lnTo>
                  <a:cubicBezTo>
                    <a:pt x="199601" y="152041"/>
                    <a:pt x="208767" y="142875"/>
                    <a:pt x="208767" y="131621"/>
                  </a:cubicBezTo>
                  <a:lnTo>
                    <a:pt x="208767" y="77146"/>
                  </a:lnTo>
                  <a:cubicBezTo>
                    <a:pt x="208767" y="65892"/>
                    <a:pt x="199601" y="56726"/>
                    <a:pt x="188347" y="56726"/>
                  </a:cubicBezTo>
                  <a:lnTo>
                    <a:pt x="152041" y="56726"/>
                  </a:lnTo>
                  <a:lnTo>
                    <a:pt x="152041" y="20420"/>
                  </a:lnTo>
                  <a:cubicBezTo>
                    <a:pt x="152041" y="9166"/>
                    <a:pt x="142875" y="0"/>
                    <a:pt x="131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7;p68"/>
            <p:cNvSpPr/>
            <p:nvPr/>
          </p:nvSpPr>
          <p:spPr>
            <a:xfrm>
              <a:off x="3800200" y="238125"/>
              <a:ext cx="2669627" cy="5207694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27238" y="208767"/>
                  </a:lnTo>
                  <a:cubicBezTo>
                    <a:pt x="38492" y="208767"/>
                    <a:pt x="47658" y="199601"/>
                    <a:pt x="47658" y="188347"/>
                  </a:cubicBezTo>
                  <a:lnTo>
                    <a:pt x="47658" y="152041"/>
                  </a:lnTo>
                  <a:lnTo>
                    <a:pt x="83964" y="152041"/>
                  </a:lnTo>
                  <a:cubicBezTo>
                    <a:pt x="95218" y="152041"/>
                    <a:pt x="104384" y="142875"/>
                    <a:pt x="104384" y="131621"/>
                  </a:cubicBezTo>
                  <a:lnTo>
                    <a:pt x="104384" y="77146"/>
                  </a:lnTo>
                  <a:cubicBezTo>
                    <a:pt x="104384" y="65892"/>
                    <a:pt x="95218" y="56726"/>
                    <a:pt x="83964" y="56726"/>
                  </a:cubicBezTo>
                  <a:lnTo>
                    <a:pt x="47658" y="56726"/>
                  </a:lnTo>
                  <a:lnTo>
                    <a:pt x="47658" y="20420"/>
                  </a:lnTo>
                  <a:cubicBezTo>
                    <a:pt x="47658" y="9166"/>
                    <a:pt x="38492" y="0"/>
                    <a:pt x="27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8;p68"/>
            <p:cNvSpPr/>
            <p:nvPr/>
          </p:nvSpPr>
          <p:spPr>
            <a:xfrm>
              <a:off x="1854425" y="2337400"/>
              <a:ext cx="714400" cy="1020825"/>
            </a:xfrm>
            <a:custGeom>
              <a:avLst/>
              <a:gdLst/>
              <a:ahLst/>
              <a:cxnLst/>
              <a:rect l="l" t="t" r="r" b="b"/>
              <a:pathLst>
                <a:path w="28576" h="40833" extrusionOk="0">
                  <a:moveTo>
                    <a:pt x="21102" y="1"/>
                  </a:moveTo>
                  <a:cubicBezTo>
                    <a:pt x="19360" y="1"/>
                    <a:pt x="17615" y="661"/>
                    <a:pt x="16278" y="1982"/>
                  </a:cubicBezTo>
                  <a:lnTo>
                    <a:pt x="2675" y="15585"/>
                  </a:lnTo>
                  <a:cubicBezTo>
                    <a:pt x="1" y="18260"/>
                    <a:pt x="1" y="22565"/>
                    <a:pt x="2675" y="25240"/>
                  </a:cubicBezTo>
                  <a:lnTo>
                    <a:pt x="16278" y="38843"/>
                  </a:lnTo>
                  <a:cubicBezTo>
                    <a:pt x="17615" y="40180"/>
                    <a:pt x="19344" y="40833"/>
                    <a:pt x="21106" y="40833"/>
                  </a:cubicBezTo>
                  <a:cubicBezTo>
                    <a:pt x="22834" y="40833"/>
                    <a:pt x="24596" y="40180"/>
                    <a:pt x="25901" y="38843"/>
                  </a:cubicBezTo>
                  <a:cubicBezTo>
                    <a:pt x="28576" y="36168"/>
                    <a:pt x="28576" y="31862"/>
                    <a:pt x="25901" y="29220"/>
                  </a:cubicBezTo>
                  <a:lnTo>
                    <a:pt x="17126" y="20413"/>
                  </a:lnTo>
                  <a:lnTo>
                    <a:pt x="25901" y="11605"/>
                  </a:lnTo>
                  <a:cubicBezTo>
                    <a:pt x="28576" y="8963"/>
                    <a:pt x="28576" y="4625"/>
                    <a:pt x="25901" y="1982"/>
                  </a:cubicBezTo>
                  <a:cubicBezTo>
                    <a:pt x="24580" y="661"/>
                    <a:pt x="22843" y="1"/>
                    <a:pt x="2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9;p68"/>
            <p:cNvSpPr/>
            <p:nvPr/>
          </p:nvSpPr>
          <p:spPr>
            <a:xfrm>
              <a:off x="5031600" y="2337400"/>
              <a:ext cx="714400" cy="1020825"/>
            </a:xfrm>
            <a:custGeom>
              <a:avLst/>
              <a:gdLst/>
              <a:ahLst/>
              <a:cxnLst/>
              <a:rect l="l" t="t" r="r" b="b"/>
              <a:pathLst>
                <a:path w="28576" h="40833" extrusionOk="0">
                  <a:moveTo>
                    <a:pt x="7475" y="1"/>
                  </a:moveTo>
                  <a:cubicBezTo>
                    <a:pt x="5734" y="1"/>
                    <a:pt x="3996" y="661"/>
                    <a:pt x="2675" y="1982"/>
                  </a:cubicBezTo>
                  <a:cubicBezTo>
                    <a:pt x="1" y="4657"/>
                    <a:pt x="1" y="8963"/>
                    <a:pt x="2675" y="11605"/>
                  </a:cubicBezTo>
                  <a:lnTo>
                    <a:pt x="11450" y="20413"/>
                  </a:lnTo>
                  <a:lnTo>
                    <a:pt x="2675" y="29220"/>
                  </a:lnTo>
                  <a:cubicBezTo>
                    <a:pt x="1" y="31862"/>
                    <a:pt x="1" y="36168"/>
                    <a:pt x="2675" y="38843"/>
                  </a:cubicBezTo>
                  <a:cubicBezTo>
                    <a:pt x="3980" y="40180"/>
                    <a:pt x="5742" y="40833"/>
                    <a:pt x="7471" y="40833"/>
                  </a:cubicBezTo>
                  <a:cubicBezTo>
                    <a:pt x="9232" y="40833"/>
                    <a:pt x="10961" y="40180"/>
                    <a:pt x="12298" y="38843"/>
                  </a:cubicBezTo>
                  <a:lnTo>
                    <a:pt x="25901" y="25240"/>
                  </a:lnTo>
                  <a:cubicBezTo>
                    <a:pt x="28576" y="22565"/>
                    <a:pt x="28576" y="18260"/>
                    <a:pt x="25901" y="15585"/>
                  </a:cubicBezTo>
                  <a:lnTo>
                    <a:pt x="12298" y="1982"/>
                  </a:lnTo>
                  <a:cubicBezTo>
                    <a:pt x="10961" y="661"/>
                    <a:pt x="9216" y="1"/>
                    <a:pt x="7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0;p68"/>
            <p:cNvSpPr/>
            <p:nvPr/>
          </p:nvSpPr>
          <p:spPr>
            <a:xfrm>
              <a:off x="3273400" y="4095825"/>
              <a:ext cx="1053625" cy="680550"/>
            </a:xfrm>
            <a:custGeom>
              <a:avLst/>
              <a:gdLst/>
              <a:ahLst/>
              <a:cxnLst/>
              <a:rect l="l" t="t" r="r" b="b"/>
              <a:pathLst>
                <a:path w="42145" h="27222" extrusionOk="0">
                  <a:moveTo>
                    <a:pt x="7466" y="0"/>
                  </a:moveTo>
                  <a:cubicBezTo>
                    <a:pt x="5725" y="0"/>
                    <a:pt x="3980" y="669"/>
                    <a:pt x="2642" y="2006"/>
                  </a:cubicBezTo>
                  <a:cubicBezTo>
                    <a:pt x="0" y="4649"/>
                    <a:pt x="0" y="8954"/>
                    <a:pt x="2642" y="11629"/>
                  </a:cubicBezTo>
                  <a:lnTo>
                    <a:pt x="16245" y="25232"/>
                  </a:lnTo>
                  <a:cubicBezTo>
                    <a:pt x="17582" y="26569"/>
                    <a:pt x="19344" y="27222"/>
                    <a:pt x="21073" y="27222"/>
                  </a:cubicBezTo>
                  <a:cubicBezTo>
                    <a:pt x="22801" y="27222"/>
                    <a:pt x="24563" y="26569"/>
                    <a:pt x="25900" y="25232"/>
                  </a:cubicBezTo>
                  <a:lnTo>
                    <a:pt x="39503" y="11629"/>
                  </a:lnTo>
                  <a:cubicBezTo>
                    <a:pt x="42145" y="8954"/>
                    <a:pt x="42145" y="4649"/>
                    <a:pt x="39503" y="2006"/>
                  </a:cubicBezTo>
                  <a:cubicBezTo>
                    <a:pt x="38165" y="669"/>
                    <a:pt x="36420" y="0"/>
                    <a:pt x="34679" y="0"/>
                  </a:cubicBezTo>
                  <a:cubicBezTo>
                    <a:pt x="32938" y="0"/>
                    <a:pt x="31201" y="669"/>
                    <a:pt x="29880" y="2006"/>
                  </a:cubicBezTo>
                  <a:lnTo>
                    <a:pt x="21073" y="10781"/>
                  </a:lnTo>
                  <a:lnTo>
                    <a:pt x="12265" y="2006"/>
                  </a:lnTo>
                  <a:cubicBezTo>
                    <a:pt x="10944" y="669"/>
                    <a:pt x="9207" y="0"/>
                    <a:pt x="7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1;p68"/>
            <p:cNvSpPr/>
            <p:nvPr/>
          </p:nvSpPr>
          <p:spPr>
            <a:xfrm>
              <a:off x="3800200" y="4095825"/>
              <a:ext cx="526825" cy="680550"/>
            </a:xfrm>
            <a:custGeom>
              <a:avLst/>
              <a:gdLst/>
              <a:ahLst/>
              <a:cxnLst/>
              <a:rect l="l" t="t" r="r" b="b"/>
              <a:pathLst>
                <a:path w="21073" h="27222" extrusionOk="0">
                  <a:moveTo>
                    <a:pt x="13607" y="0"/>
                  </a:moveTo>
                  <a:cubicBezTo>
                    <a:pt x="11866" y="0"/>
                    <a:pt x="10129" y="669"/>
                    <a:pt x="8808" y="2006"/>
                  </a:cubicBezTo>
                  <a:lnTo>
                    <a:pt x="1" y="10781"/>
                  </a:lnTo>
                  <a:lnTo>
                    <a:pt x="1" y="27222"/>
                  </a:lnTo>
                  <a:cubicBezTo>
                    <a:pt x="1729" y="27222"/>
                    <a:pt x="3491" y="26569"/>
                    <a:pt x="4828" y="25232"/>
                  </a:cubicBezTo>
                  <a:lnTo>
                    <a:pt x="18431" y="11629"/>
                  </a:lnTo>
                  <a:cubicBezTo>
                    <a:pt x="21073" y="8954"/>
                    <a:pt x="21073" y="4649"/>
                    <a:pt x="18431" y="2006"/>
                  </a:cubicBezTo>
                  <a:cubicBezTo>
                    <a:pt x="17093" y="669"/>
                    <a:pt x="15348" y="0"/>
                    <a:pt x="13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2;p68"/>
            <p:cNvSpPr/>
            <p:nvPr/>
          </p:nvSpPr>
          <p:spPr>
            <a:xfrm>
              <a:off x="3273400" y="918650"/>
              <a:ext cx="1053625" cy="681375"/>
            </a:xfrm>
            <a:custGeom>
              <a:avLst/>
              <a:gdLst/>
              <a:ahLst/>
              <a:cxnLst/>
              <a:rect l="l" t="t" r="r" b="b"/>
              <a:pathLst>
                <a:path w="42145" h="27255" extrusionOk="0">
                  <a:moveTo>
                    <a:pt x="21073" y="0"/>
                  </a:moveTo>
                  <a:cubicBezTo>
                    <a:pt x="19327" y="0"/>
                    <a:pt x="17582" y="669"/>
                    <a:pt x="16245" y="2006"/>
                  </a:cubicBezTo>
                  <a:lnTo>
                    <a:pt x="2642" y="15609"/>
                  </a:lnTo>
                  <a:cubicBezTo>
                    <a:pt x="0" y="18284"/>
                    <a:pt x="0" y="22590"/>
                    <a:pt x="2642" y="25232"/>
                  </a:cubicBezTo>
                  <a:cubicBezTo>
                    <a:pt x="3980" y="26569"/>
                    <a:pt x="5725" y="27238"/>
                    <a:pt x="7466" y="27238"/>
                  </a:cubicBezTo>
                  <a:cubicBezTo>
                    <a:pt x="9207" y="27238"/>
                    <a:pt x="10944" y="26569"/>
                    <a:pt x="12265" y="25232"/>
                  </a:cubicBezTo>
                  <a:lnTo>
                    <a:pt x="21073" y="16457"/>
                  </a:lnTo>
                  <a:lnTo>
                    <a:pt x="29880" y="25232"/>
                  </a:lnTo>
                  <a:cubicBezTo>
                    <a:pt x="31217" y="26569"/>
                    <a:pt x="32946" y="27254"/>
                    <a:pt x="34675" y="27254"/>
                  </a:cubicBezTo>
                  <a:cubicBezTo>
                    <a:pt x="36437" y="27254"/>
                    <a:pt x="38165" y="26569"/>
                    <a:pt x="39503" y="25232"/>
                  </a:cubicBezTo>
                  <a:cubicBezTo>
                    <a:pt x="42145" y="22590"/>
                    <a:pt x="42145" y="18284"/>
                    <a:pt x="39503" y="15609"/>
                  </a:cubicBezTo>
                  <a:lnTo>
                    <a:pt x="25900" y="2006"/>
                  </a:lnTo>
                  <a:cubicBezTo>
                    <a:pt x="24563" y="669"/>
                    <a:pt x="22818" y="0"/>
                    <a:pt x="2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3;p68"/>
            <p:cNvSpPr/>
            <p:nvPr/>
          </p:nvSpPr>
          <p:spPr>
            <a:xfrm>
              <a:off x="3800200" y="919050"/>
              <a:ext cx="526825" cy="680975"/>
            </a:xfrm>
            <a:custGeom>
              <a:avLst/>
              <a:gdLst/>
              <a:ahLst/>
              <a:cxnLst/>
              <a:rect l="l" t="t" r="r" b="b"/>
              <a:pathLst>
                <a:path w="21073" h="27239" extrusionOk="0">
                  <a:moveTo>
                    <a:pt x="1" y="1"/>
                  </a:moveTo>
                  <a:lnTo>
                    <a:pt x="1" y="16441"/>
                  </a:lnTo>
                  <a:lnTo>
                    <a:pt x="8808" y="25216"/>
                  </a:lnTo>
                  <a:cubicBezTo>
                    <a:pt x="10145" y="26553"/>
                    <a:pt x="11874" y="27238"/>
                    <a:pt x="13603" y="27238"/>
                  </a:cubicBezTo>
                  <a:cubicBezTo>
                    <a:pt x="15365" y="27238"/>
                    <a:pt x="17093" y="26553"/>
                    <a:pt x="18431" y="25216"/>
                  </a:cubicBezTo>
                  <a:cubicBezTo>
                    <a:pt x="21073" y="22574"/>
                    <a:pt x="21073" y="18268"/>
                    <a:pt x="18431" y="15593"/>
                  </a:cubicBezTo>
                  <a:lnTo>
                    <a:pt x="4828" y="1990"/>
                  </a:lnTo>
                  <a:cubicBezTo>
                    <a:pt x="3491" y="653"/>
                    <a:pt x="1729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4;p68"/>
            <p:cNvSpPr/>
            <p:nvPr/>
          </p:nvSpPr>
          <p:spPr>
            <a:xfrm>
              <a:off x="3289700" y="23372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4"/>
                    <a:pt x="9167" y="40841"/>
                    <a:pt x="20421" y="40841"/>
                  </a:cubicBezTo>
                  <a:cubicBezTo>
                    <a:pt x="31674" y="40841"/>
                    <a:pt x="40841" y="31674"/>
                    <a:pt x="40841" y="20421"/>
                  </a:cubicBezTo>
                  <a:cubicBezTo>
                    <a:pt x="40841" y="9167"/>
                    <a:pt x="31674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5;p68"/>
            <p:cNvSpPr/>
            <p:nvPr/>
          </p:nvSpPr>
          <p:spPr>
            <a:xfrm>
              <a:off x="3800200" y="233720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1" y="1"/>
                  </a:moveTo>
                  <a:lnTo>
                    <a:pt x="1" y="40841"/>
                  </a:lnTo>
                  <a:cubicBezTo>
                    <a:pt x="11254" y="40841"/>
                    <a:pt x="20421" y="31674"/>
                    <a:pt x="20421" y="20421"/>
                  </a:cubicBezTo>
                  <a:cubicBezTo>
                    <a:pt x="20421" y="9167"/>
                    <a:pt x="1125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841" y="2978728"/>
            <a:ext cx="7709100" cy="1101436"/>
          </a:xfrm>
        </p:spPr>
        <p:txBody>
          <a:bodyPr/>
          <a:lstStyle/>
          <a:p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813855" y="1019826"/>
            <a:ext cx="5327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0" dirty="0" smtClean="0">
                <a:solidFill>
                  <a:schemeClr val="tx1"/>
                </a:solidFill>
                <a:latin typeface="Press Start 2P" panose="020B0604020202020204" charset="0"/>
              </a:rPr>
              <a:t>VÉGE</a:t>
            </a:r>
            <a:endParaRPr lang="hu-HU" sz="10000" dirty="0">
              <a:solidFill>
                <a:schemeClr val="tx1"/>
              </a:solidFill>
              <a:latin typeface="Press Start 2P" panose="020B0604020202020204" charset="0"/>
            </a:endParaRPr>
          </a:p>
        </p:txBody>
      </p:sp>
      <p:grpSp>
        <p:nvGrpSpPr>
          <p:cNvPr id="4" name="Google Shape;1816;p68"/>
          <p:cNvGrpSpPr/>
          <p:nvPr/>
        </p:nvGrpSpPr>
        <p:grpSpPr>
          <a:xfrm>
            <a:off x="8045024" y="273041"/>
            <a:ext cx="801103" cy="863032"/>
            <a:chOff x="1247700" y="238125"/>
            <a:chExt cx="5105025" cy="5219200"/>
          </a:xfrm>
        </p:grpSpPr>
        <p:sp>
          <p:nvSpPr>
            <p:cNvPr id="5" name="Google Shape;1817;p68"/>
            <p:cNvSpPr/>
            <p:nvPr/>
          </p:nvSpPr>
          <p:spPr>
            <a:xfrm>
              <a:off x="1247700" y="2961050"/>
              <a:ext cx="1871575" cy="2496275"/>
            </a:xfrm>
            <a:custGeom>
              <a:avLst/>
              <a:gdLst/>
              <a:ahLst/>
              <a:cxnLst/>
              <a:rect l="l" t="t" r="r" b="b"/>
              <a:pathLst>
                <a:path w="74863" h="99851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lnTo>
                    <a:pt x="0" y="93033"/>
                  </a:lnTo>
                  <a:cubicBezTo>
                    <a:pt x="0" y="96816"/>
                    <a:pt x="3034" y="99850"/>
                    <a:pt x="6785" y="99850"/>
                  </a:cubicBezTo>
                  <a:lnTo>
                    <a:pt x="74863" y="99850"/>
                  </a:lnTo>
                  <a:lnTo>
                    <a:pt x="74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8;p68"/>
            <p:cNvSpPr/>
            <p:nvPr/>
          </p:nvSpPr>
          <p:spPr>
            <a:xfrm>
              <a:off x="2779200" y="2280125"/>
              <a:ext cx="2042025" cy="3177200"/>
            </a:xfrm>
            <a:custGeom>
              <a:avLst/>
              <a:gdLst/>
              <a:ahLst/>
              <a:cxnLst/>
              <a:rect l="l" t="t" r="r" b="b"/>
              <a:pathLst>
                <a:path w="81681" h="127088" extrusionOk="0">
                  <a:moveTo>
                    <a:pt x="6818" y="0"/>
                  </a:moveTo>
                  <a:cubicBezTo>
                    <a:pt x="3034" y="0"/>
                    <a:pt x="0" y="3066"/>
                    <a:pt x="0" y="6818"/>
                  </a:cubicBezTo>
                  <a:lnTo>
                    <a:pt x="0" y="127087"/>
                  </a:lnTo>
                  <a:lnTo>
                    <a:pt x="81681" y="127087"/>
                  </a:lnTo>
                  <a:lnTo>
                    <a:pt x="81681" y="6818"/>
                  </a:lnTo>
                  <a:cubicBezTo>
                    <a:pt x="81681" y="3066"/>
                    <a:pt x="78647" y="0"/>
                    <a:pt x="74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9;p68"/>
            <p:cNvSpPr/>
            <p:nvPr/>
          </p:nvSpPr>
          <p:spPr>
            <a:xfrm>
              <a:off x="4481150" y="3642000"/>
              <a:ext cx="1871575" cy="1815325"/>
            </a:xfrm>
            <a:custGeom>
              <a:avLst/>
              <a:gdLst/>
              <a:ahLst/>
              <a:cxnLst/>
              <a:rect l="l" t="t" r="r" b="b"/>
              <a:pathLst>
                <a:path w="74863" h="72613" extrusionOk="0">
                  <a:moveTo>
                    <a:pt x="0" y="0"/>
                  </a:moveTo>
                  <a:lnTo>
                    <a:pt x="0" y="72612"/>
                  </a:lnTo>
                  <a:lnTo>
                    <a:pt x="68078" y="72612"/>
                  </a:lnTo>
                  <a:cubicBezTo>
                    <a:pt x="71829" y="72612"/>
                    <a:pt x="74863" y="69578"/>
                    <a:pt x="74863" y="65795"/>
                  </a:cubicBezTo>
                  <a:lnTo>
                    <a:pt x="74863" y="6818"/>
                  </a:lnTo>
                  <a:cubicBezTo>
                    <a:pt x="74863" y="3034"/>
                    <a:pt x="71829" y="0"/>
                    <a:pt x="68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0;p68"/>
            <p:cNvSpPr/>
            <p:nvPr/>
          </p:nvSpPr>
          <p:spPr>
            <a:xfrm>
              <a:off x="3289700" y="238125"/>
              <a:ext cx="1021025" cy="1701950"/>
            </a:xfrm>
            <a:custGeom>
              <a:avLst/>
              <a:gdLst/>
              <a:ahLst/>
              <a:cxnLst/>
              <a:rect l="l" t="t" r="r" b="b"/>
              <a:pathLst>
                <a:path w="40841" h="68078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cubicBezTo>
                    <a:pt x="1" y="10569"/>
                    <a:pt x="3034" y="13602"/>
                    <a:pt x="6818" y="13602"/>
                  </a:cubicBezTo>
                  <a:lnTo>
                    <a:pt x="13603" y="13602"/>
                  </a:lnTo>
                  <a:lnTo>
                    <a:pt x="13603" y="54475"/>
                  </a:lnTo>
                  <a:lnTo>
                    <a:pt x="6818" y="54475"/>
                  </a:lnTo>
                  <a:cubicBezTo>
                    <a:pt x="3034" y="54475"/>
                    <a:pt x="1" y="57509"/>
                    <a:pt x="1" y="61260"/>
                  </a:cubicBezTo>
                  <a:cubicBezTo>
                    <a:pt x="1" y="65011"/>
                    <a:pt x="3034" y="68078"/>
                    <a:pt x="6818" y="68078"/>
                  </a:cubicBezTo>
                  <a:lnTo>
                    <a:pt x="34023" y="68078"/>
                  </a:lnTo>
                  <a:cubicBezTo>
                    <a:pt x="37807" y="68078"/>
                    <a:pt x="40841" y="65011"/>
                    <a:pt x="40841" y="61260"/>
                  </a:cubicBezTo>
                  <a:cubicBezTo>
                    <a:pt x="40841" y="57509"/>
                    <a:pt x="37807" y="54475"/>
                    <a:pt x="34023" y="54475"/>
                  </a:cubicBezTo>
                  <a:lnTo>
                    <a:pt x="27238" y="54475"/>
                  </a:lnTo>
                  <a:lnTo>
                    <a:pt x="27238" y="6818"/>
                  </a:lnTo>
                  <a:cubicBezTo>
                    <a:pt x="27238" y="3034"/>
                    <a:pt x="24172" y="0"/>
                    <a:pt x="20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1;p68"/>
            <p:cNvSpPr/>
            <p:nvPr/>
          </p:nvSpPr>
          <p:spPr>
            <a:xfrm>
              <a:off x="1247700" y="919050"/>
              <a:ext cx="1021025" cy="1701975"/>
            </a:xfrm>
            <a:custGeom>
              <a:avLst/>
              <a:gdLst/>
              <a:ahLst/>
              <a:cxnLst/>
              <a:rect l="l" t="t" r="r" b="b"/>
              <a:pathLst>
                <a:path w="40841" h="68079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2" y="13603"/>
                    <a:pt x="27205" y="16669"/>
                    <a:pt x="27205" y="20421"/>
                  </a:cubicBezTo>
                  <a:cubicBezTo>
                    <a:pt x="27205" y="24172"/>
                    <a:pt x="24172" y="27238"/>
                    <a:pt x="20420" y="27238"/>
                  </a:cubicBezTo>
                  <a:cubicBezTo>
                    <a:pt x="9134" y="27238"/>
                    <a:pt x="0" y="36372"/>
                    <a:pt x="0" y="47658"/>
                  </a:cubicBezTo>
                  <a:lnTo>
                    <a:pt x="0" y="61261"/>
                  </a:lnTo>
                  <a:cubicBezTo>
                    <a:pt x="0" y="65012"/>
                    <a:pt x="3034" y="68078"/>
                    <a:pt x="6785" y="68078"/>
                  </a:cubicBezTo>
                  <a:lnTo>
                    <a:pt x="34023" y="68078"/>
                  </a:lnTo>
                  <a:cubicBezTo>
                    <a:pt x="37774" y="68078"/>
                    <a:pt x="40840" y="65012"/>
                    <a:pt x="40840" y="61261"/>
                  </a:cubicBezTo>
                  <a:cubicBezTo>
                    <a:pt x="40840" y="57509"/>
                    <a:pt x="37774" y="54443"/>
                    <a:pt x="34023" y="54443"/>
                  </a:cubicBezTo>
                  <a:lnTo>
                    <a:pt x="13603" y="54443"/>
                  </a:lnTo>
                  <a:lnTo>
                    <a:pt x="13603" y="47658"/>
                  </a:lnTo>
                  <a:cubicBezTo>
                    <a:pt x="13603" y="43907"/>
                    <a:pt x="16669" y="40841"/>
                    <a:pt x="20420" y="40841"/>
                  </a:cubicBezTo>
                  <a:cubicBezTo>
                    <a:pt x="31674" y="40841"/>
                    <a:pt x="40840" y="31674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2;p68"/>
            <p:cNvSpPr/>
            <p:nvPr/>
          </p:nvSpPr>
          <p:spPr>
            <a:xfrm>
              <a:off x="5331700" y="1600000"/>
              <a:ext cx="1021025" cy="1701950"/>
            </a:xfrm>
            <a:custGeom>
              <a:avLst/>
              <a:gdLst/>
              <a:ahLst/>
              <a:cxnLst/>
              <a:rect l="l" t="t" r="r" b="b"/>
              <a:pathLst>
                <a:path w="40841" h="68078" extrusionOk="0">
                  <a:moveTo>
                    <a:pt x="6818" y="0"/>
                  </a:moveTo>
                  <a:cubicBezTo>
                    <a:pt x="3067" y="0"/>
                    <a:pt x="1" y="3034"/>
                    <a:pt x="1" y="6785"/>
                  </a:cubicBezTo>
                  <a:cubicBezTo>
                    <a:pt x="1" y="10536"/>
                    <a:pt x="3067" y="13603"/>
                    <a:pt x="6818" y="13603"/>
                  </a:cubicBezTo>
                  <a:lnTo>
                    <a:pt x="20421" y="13603"/>
                  </a:lnTo>
                  <a:cubicBezTo>
                    <a:pt x="24172" y="13603"/>
                    <a:pt x="27238" y="16669"/>
                    <a:pt x="27238" y="20420"/>
                  </a:cubicBezTo>
                  <a:cubicBezTo>
                    <a:pt x="27238" y="24171"/>
                    <a:pt x="24172" y="27205"/>
                    <a:pt x="20421" y="27205"/>
                  </a:cubicBezTo>
                  <a:lnTo>
                    <a:pt x="6818" y="27205"/>
                  </a:lnTo>
                  <a:cubicBezTo>
                    <a:pt x="3067" y="27205"/>
                    <a:pt x="1" y="30271"/>
                    <a:pt x="1" y="34023"/>
                  </a:cubicBezTo>
                  <a:cubicBezTo>
                    <a:pt x="1" y="37774"/>
                    <a:pt x="3067" y="40840"/>
                    <a:pt x="6818" y="40840"/>
                  </a:cubicBezTo>
                  <a:lnTo>
                    <a:pt x="20421" y="40840"/>
                  </a:lnTo>
                  <a:cubicBezTo>
                    <a:pt x="24172" y="40840"/>
                    <a:pt x="27238" y="43874"/>
                    <a:pt x="27238" y="47625"/>
                  </a:cubicBezTo>
                  <a:cubicBezTo>
                    <a:pt x="27238" y="51409"/>
                    <a:pt x="24172" y="54443"/>
                    <a:pt x="20421" y="54443"/>
                  </a:cubicBezTo>
                  <a:lnTo>
                    <a:pt x="6818" y="54443"/>
                  </a:lnTo>
                  <a:cubicBezTo>
                    <a:pt x="3067" y="54443"/>
                    <a:pt x="1" y="57509"/>
                    <a:pt x="1" y="61260"/>
                  </a:cubicBezTo>
                  <a:cubicBezTo>
                    <a:pt x="1" y="65012"/>
                    <a:pt x="3067" y="68078"/>
                    <a:pt x="6818" y="68078"/>
                  </a:cubicBezTo>
                  <a:lnTo>
                    <a:pt x="20421" y="68078"/>
                  </a:lnTo>
                  <a:cubicBezTo>
                    <a:pt x="31707" y="68078"/>
                    <a:pt x="40841" y="58912"/>
                    <a:pt x="40841" y="47625"/>
                  </a:cubicBezTo>
                  <a:cubicBezTo>
                    <a:pt x="40841" y="42406"/>
                    <a:pt x="38818" y="37643"/>
                    <a:pt x="35556" y="34023"/>
                  </a:cubicBezTo>
                  <a:cubicBezTo>
                    <a:pt x="38818" y="30402"/>
                    <a:pt x="40841" y="25672"/>
                    <a:pt x="40841" y="20420"/>
                  </a:cubicBezTo>
                  <a:cubicBezTo>
                    <a:pt x="40841" y="9134"/>
                    <a:pt x="31707" y="0"/>
                    <a:pt x="20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3;p68"/>
            <p:cNvSpPr/>
            <p:nvPr/>
          </p:nvSpPr>
          <p:spPr>
            <a:xfrm>
              <a:off x="3800200" y="2280125"/>
              <a:ext cx="1021025" cy="3177200"/>
            </a:xfrm>
            <a:custGeom>
              <a:avLst/>
              <a:gdLst/>
              <a:ahLst/>
              <a:cxnLst/>
              <a:rect l="l" t="t" r="r" b="b"/>
              <a:pathLst>
                <a:path w="40841" h="127088" extrusionOk="0">
                  <a:moveTo>
                    <a:pt x="1" y="0"/>
                  </a:moveTo>
                  <a:lnTo>
                    <a:pt x="1" y="127087"/>
                  </a:lnTo>
                  <a:lnTo>
                    <a:pt x="40841" y="127087"/>
                  </a:lnTo>
                  <a:lnTo>
                    <a:pt x="40841" y="6818"/>
                  </a:lnTo>
                  <a:cubicBezTo>
                    <a:pt x="40841" y="3066"/>
                    <a:pt x="37807" y="0"/>
                    <a:pt x="3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4;p68"/>
            <p:cNvSpPr/>
            <p:nvPr/>
          </p:nvSpPr>
          <p:spPr>
            <a:xfrm>
              <a:off x="3800200" y="238125"/>
              <a:ext cx="510525" cy="1701950"/>
            </a:xfrm>
            <a:custGeom>
              <a:avLst/>
              <a:gdLst/>
              <a:ahLst/>
              <a:cxnLst/>
              <a:rect l="l" t="t" r="r" b="b"/>
              <a:pathLst>
                <a:path w="20421" h="68078" extrusionOk="0">
                  <a:moveTo>
                    <a:pt x="1" y="0"/>
                  </a:moveTo>
                  <a:lnTo>
                    <a:pt x="1" y="68078"/>
                  </a:lnTo>
                  <a:lnTo>
                    <a:pt x="13603" y="68078"/>
                  </a:lnTo>
                  <a:cubicBezTo>
                    <a:pt x="17387" y="68078"/>
                    <a:pt x="20421" y="65011"/>
                    <a:pt x="20421" y="61260"/>
                  </a:cubicBezTo>
                  <a:cubicBezTo>
                    <a:pt x="20421" y="57509"/>
                    <a:pt x="17387" y="54475"/>
                    <a:pt x="13603" y="54475"/>
                  </a:cubicBezTo>
                  <a:lnTo>
                    <a:pt x="6818" y="54475"/>
                  </a:lnTo>
                  <a:lnTo>
                    <a:pt x="6818" y="6818"/>
                  </a:lnTo>
                  <a:cubicBezTo>
                    <a:pt x="6818" y="3034"/>
                    <a:pt x="375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22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471055"/>
            <a:ext cx="7709100" cy="764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 előadás tartalma</a:t>
            </a:r>
            <a:endParaRPr sz="54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n-lt"/>
              </a:rPr>
              <a:t>Bevezetés</a:t>
            </a:r>
            <a:endParaRPr sz="2400" dirty="0">
              <a:latin typeface="+mn-lt"/>
            </a:endParaRP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j-lt"/>
              </a:rPr>
              <a:t>Játékleírás</a:t>
            </a:r>
            <a:endParaRPr sz="2400" dirty="0">
              <a:latin typeface="+mj-lt"/>
            </a:endParaRPr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56989"/>
            <a:ext cx="2328300" cy="762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400" dirty="0" smtClean="0">
                <a:latin typeface="+mj-lt"/>
              </a:rPr>
              <a:t>Főbb osztályok, függvények</a:t>
            </a:r>
            <a:endParaRPr sz="2400" dirty="0">
              <a:latin typeface="+mj-lt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latin typeface="+mj-lt"/>
              </a:rPr>
              <a:t>Technológia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16527" y="2626440"/>
            <a:ext cx="4257898" cy="1065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8764" y="612112"/>
            <a:ext cx="5191538" cy="491495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753" y="1364497"/>
            <a:ext cx="88086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</a:t>
            </a:r>
            <a:r>
              <a:rPr lang="hu-HU" sz="2800" b="1" dirty="0" err="1">
                <a:solidFill>
                  <a:schemeClr val="tx1"/>
                </a:solidFill>
              </a:rPr>
              <a:t>Zombie</a:t>
            </a:r>
            <a:r>
              <a:rPr lang="hu-HU" sz="2800" b="1" dirty="0">
                <a:solidFill>
                  <a:schemeClr val="tx1"/>
                </a:solidFill>
              </a:rPr>
              <a:t> </a:t>
            </a:r>
            <a:r>
              <a:rPr lang="hu-HU" sz="2800" b="1" dirty="0" err="1">
                <a:solidFill>
                  <a:schemeClr val="tx1"/>
                </a:solidFill>
              </a:rPr>
              <a:t>Shooter</a:t>
            </a:r>
            <a:r>
              <a:rPr lang="hu-HU" sz="2800" b="1" dirty="0">
                <a:solidFill>
                  <a:schemeClr val="tx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egy akciódús </a:t>
            </a:r>
            <a:r>
              <a:rPr lang="hu-HU" sz="2800" dirty="0" err="1">
                <a:solidFill>
                  <a:schemeClr val="bg1"/>
                </a:solidFill>
              </a:rPr>
              <a:t>lövöldözős</a:t>
            </a:r>
            <a:r>
              <a:rPr lang="hu-HU" sz="2800" dirty="0">
                <a:solidFill>
                  <a:schemeClr val="bg1"/>
                </a:solidFill>
              </a:rPr>
              <a:t> játék, amelyben a játékosoknak meg kell küzdeniük a végtelenül támadó zombihordákkal. A játék </a:t>
            </a:r>
            <a:r>
              <a:rPr lang="hu-HU" sz="2800" dirty="0" smtClean="0">
                <a:solidFill>
                  <a:schemeClr val="bg1"/>
                </a:solidFill>
              </a:rPr>
              <a:t>célja, </a:t>
            </a:r>
            <a:r>
              <a:rPr lang="hu-HU" sz="2800" dirty="0">
                <a:solidFill>
                  <a:schemeClr val="bg1"/>
                </a:solidFill>
              </a:rPr>
              <a:t>hogy egy izgalmas és kihívásokkal teli élményt nyújtson a játékosoknak, miközben megpróbálják túlélni a zombiapokalipszist.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u-HU" altLang="hu-HU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oogle Shape;1790;p68"/>
          <p:cNvGrpSpPr/>
          <p:nvPr/>
        </p:nvGrpSpPr>
        <p:grpSpPr>
          <a:xfrm>
            <a:off x="7408917" y="236487"/>
            <a:ext cx="860197" cy="879435"/>
            <a:chOff x="1247700" y="238125"/>
            <a:chExt cx="5105025" cy="5219200"/>
          </a:xfrm>
        </p:grpSpPr>
        <p:sp>
          <p:nvSpPr>
            <p:cNvPr id="7" name="Google Shape;1791;p68"/>
            <p:cNvSpPr/>
            <p:nvPr/>
          </p:nvSpPr>
          <p:spPr>
            <a:xfrm>
              <a:off x="3629775" y="238125"/>
              <a:ext cx="2722950" cy="1815300"/>
            </a:xfrm>
            <a:custGeom>
              <a:avLst/>
              <a:gdLst/>
              <a:ahLst/>
              <a:cxnLst/>
              <a:rect l="l" t="t" r="r" b="b"/>
              <a:pathLst>
                <a:path w="108918" h="72612" extrusionOk="0">
                  <a:moveTo>
                    <a:pt x="34055" y="0"/>
                  </a:moveTo>
                  <a:cubicBezTo>
                    <a:pt x="22899" y="0"/>
                    <a:pt x="12983" y="5350"/>
                    <a:pt x="6818" y="13700"/>
                  </a:cubicBezTo>
                  <a:cubicBezTo>
                    <a:pt x="2512" y="19376"/>
                    <a:pt x="0" y="26422"/>
                    <a:pt x="0" y="34023"/>
                  </a:cubicBezTo>
                  <a:lnTo>
                    <a:pt x="0" y="65794"/>
                  </a:lnTo>
                  <a:cubicBezTo>
                    <a:pt x="0" y="69578"/>
                    <a:pt x="3066" y="72612"/>
                    <a:pt x="6818" y="72612"/>
                  </a:cubicBezTo>
                  <a:cubicBezTo>
                    <a:pt x="10569" y="72612"/>
                    <a:pt x="13635" y="69578"/>
                    <a:pt x="13635" y="65794"/>
                  </a:cubicBezTo>
                  <a:lnTo>
                    <a:pt x="13635" y="34023"/>
                  </a:lnTo>
                  <a:cubicBezTo>
                    <a:pt x="13635" y="22769"/>
                    <a:pt x="22801" y="13602"/>
                    <a:pt x="34055" y="13602"/>
                  </a:cubicBezTo>
                  <a:lnTo>
                    <a:pt x="102133" y="13602"/>
                  </a:lnTo>
                  <a:cubicBezTo>
                    <a:pt x="105884" y="13602"/>
                    <a:pt x="108918" y="10569"/>
                    <a:pt x="108918" y="6818"/>
                  </a:cubicBezTo>
                  <a:cubicBezTo>
                    <a:pt x="108918" y="3034"/>
                    <a:pt x="105884" y="0"/>
                    <a:pt x="102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2;p68"/>
            <p:cNvSpPr/>
            <p:nvPr/>
          </p:nvSpPr>
          <p:spPr>
            <a:xfrm>
              <a:off x="3800200" y="238125"/>
              <a:ext cx="2552525" cy="1815300"/>
            </a:xfrm>
            <a:custGeom>
              <a:avLst/>
              <a:gdLst/>
              <a:ahLst/>
              <a:cxnLst/>
              <a:rect l="l" t="t" r="r" b="b"/>
              <a:pathLst>
                <a:path w="102101" h="72612" extrusionOk="0">
                  <a:moveTo>
                    <a:pt x="27238" y="0"/>
                  </a:moveTo>
                  <a:cubicBezTo>
                    <a:pt x="16082" y="0"/>
                    <a:pt x="6166" y="5350"/>
                    <a:pt x="1" y="13700"/>
                  </a:cubicBezTo>
                  <a:lnTo>
                    <a:pt x="1" y="72612"/>
                  </a:lnTo>
                  <a:cubicBezTo>
                    <a:pt x="3752" y="72612"/>
                    <a:pt x="6818" y="69578"/>
                    <a:pt x="6818" y="65794"/>
                  </a:cubicBezTo>
                  <a:lnTo>
                    <a:pt x="6818" y="34023"/>
                  </a:lnTo>
                  <a:cubicBezTo>
                    <a:pt x="6818" y="22769"/>
                    <a:pt x="15984" y="13602"/>
                    <a:pt x="27238" y="13602"/>
                  </a:cubicBezTo>
                  <a:lnTo>
                    <a:pt x="95316" y="13602"/>
                  </a:lnTo>
                  <a:cubicBezTo>
                    <a:pt x="99067" y="13602"/>
                    <a:pt x="102101" y="10569"/>
                    <a:pt x="102101" y="6818"/>
                  </a:cubicBezTo>
                  <a:cubicBezTo>
                    <a:pt x="102101" y="3034"/>
                    <a:pt x="99067" y="0"/>
                    <a:pt x="95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3;p68"/>
            <p:cNvSpPr/>
            <p:nvPr/>
          </p:nvSpPr>
          <p:spPr>
            <a:xfrm>
              <a:off x="1247700" y="1713350"/>
              <a:ext cx="5105025" cy="3743975"/>
            </a:xfrm>
            <a:custGeom>
              <a:avLst/>
              <a:gdLst/>
              <a:ahLst/>
              <a:cxnLst/>
              <a:rect l="l" t="t" r="r" b="b"/>
              <a:pathLst>
                <a:path w="204201" h="149759" extrusionOk="0">
                  <a:moveTo>
                    <a:pt x="47625" y="0"/>
                  </a:moveTo>
                  <a:lnTo>
                    <a:pt x="0" y="47658"/>
                  </a:lnTo>
                  <a:lnTo>
                    <a:pt x="0" y="113028"/>
                  </a:lnTo>
                  <a:cubicBezTo>
                    <a:pt x="0" y="133285"/>
                    <a:pt x="16473" y="149758"/>
                    <a:pt x="36698" y="149758"/>
                  </a:cubicBezTo>
                  <a:cubicBezTo>
                    <a:pt x="54182" y="149758"/>
                    <a:pt x="69318" y="137330"/>
                    <a:pt x="72743" y="120205"/>
                  </a:cubicBezTo>
                  <a:lnTo>
                    <a:pt x="77734" y="95283"/>
                  </a:lnTo>
                  <a:lnTo>
                    <a:pt x="126468" y="95283"/>
                  </a:lnTo>
                  <a:lnTo>
                    <a:pt x="131458" y="120205"/>
                  </a:lnTo>
                  <a:cubicBezTo>
                    <a:pt x="134884" y="137330"/>
                    <a:pt x="150019" y="149758"/>
                    <a:pt x="167503" y="149758"/>
                  </a:cubicBezTo>
                  <a:cubicBezTo>
                    <a:pt x="187728" y="149758"/>
                    <a:pt x="204201" y="133285"/>
                    <a:pt x="204201" y="113028"/>
                  </a:cubicBezTo>
                  <a:lnTo>
                    <a:pt x="204201" y="47658"/>
                  </a:lnTo>
                  <a:lnTo>
                    <a:pt x="156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4;p68"/>
            <p:cNvSpPr/>
            <p:nvPr/>
          </p:nvSpPr>
          <p:spPr>
            <a:xfrm>
              <a:off x="3800200" y="1713350"/>
              <a:ext cx="2552525" cy="3743975"/>
            </a:xfrm>
            <a:custGeom>
              <a:avLst/>
              <a:gdLst/>
              <a:ahLst/>
              <a:cxnLst/>
              <a:rect l="l" t="t" r="r" b="b"/>
              <a:pathLst>
                <a:path w="102101" h="149759" extrusionOk="0">
                  <a:moveTo>
                    <a:pt x="1" y="0"/>
                  </a:moveTo>
                  <a:lnTo>
                    <a:pt x="1" y="95283"/>
                  </a:lnTo>
                  <a:lnTo>
                    <a:pt x="24368" y="95283"/>
                  </a:lnTo>
                  <a:lnTo>
                    <a:pt x="29358" y="120205"/>
                  </a:lnTo>
                  <a:cubicBezTo>
                    <a:pt x="32784" y="137330"/>
                    <a:pt x="47919" y="149758"/>
                    <a:pt x="65403" y="149758"/>
                  </a:cubicBezTo>
                  <a:cubicBezTo>
                    <a:pt x="85628" y="149758"/>
                    <a:pt x="102101" y="133285"/>
                    <a:pt x="102101" y="113028"/>
                  </a:cubicBezTo>
                  <a:lnTo>
                    <a:pt x="102101" y="47658"/>
                  </a:lnTo>
                  <a:lnTo>
                    <a:pt x="5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5;p68"/>
            <p:cNvSpPr/>
            <p:nvPr/>
          </p:nvSpPr>
          <p:spPr>
            <a:xfrm>
              <a:off x="1247700" y="1713350"/>
              <a:ext cx="2382100" cy="2382075"/>
            </a:xfrm>
            <a:custGeom>
              <a:avLst/>
              <a:gdLst/>
              <a:ahLst/>
              <a:cxnLst/>
              <a:rect l="l" t="t" r="r" b="b"/>
              <a:pathLst>
                <a:path w="95284" h="95283" extrusionOk="0">
                  <a:moveTo>
                    <a:pt x="47625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25" y="95283"/>
                  </a:cubicBezTo>
                  <a:cubicBezTo>
                    <a:pt x="73950" y="95283"/>
                    <a:pt x="95283" y="73950"/>
                    <a:pt x="95283" y="47658"/>
                  </a:cubicBezTo>
                  <a:cubicBezTo>
                    <a:pt x="95283" y="21334"/>
                    <a:pt x="73950" y="0"/>
                    <a:pt x="47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6;p68"/>
            <p:cNvSpPr/>
            <p:nvPr/>
          </p:nvSpPr>
          <p:spPr>
            <a:xfrm>
              <a:off x="158775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23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23" y="68078"/>
                  </a:cubicBezTo>
                  <a:cubicBezTo>
                    <a:pt x="52845" y="68078"/>
                    <a:pt x="68079" y="52845"/>
                    <a:pt x="68079" y="34056"/>
                  </a:cubicBezTo>
                  <a:cubicBezTo>
                    <a:pt x="68079" y="15234"/>
                    <a:pt x="52845" y="1"/>
                    <a:pt x="34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97;p68"/>
            <p:cNvSpPr/>
            <p:nvPr/>
          </p:nvSpPr>
          <p:spPr>
            <a:xfrm>
              <a:off x="3970650" y="1713350"/>
              <a:ext cx="2382075" cy="2382075"/>
            </a:xfrm>
            <a:custGeom>
              <a:avLst/>
              <a:gdLst/>
              <a:ahLst/>
              <a:cxnLst/>
              <a:rect l="l" t="t" r="r" b="b"/>
              <a:pathLst>
                <a:path w="95283" h="95283" extrusionOk="0">
                  <a:moveTo>
                    <a:pt x="47658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58" y="95283"/>
                  </a:cubicBezTo>
                  <a:cubicBezTo>
                    <a:pt x="73949" y="95283"/>
                    <a:pt x="95283" y="73950"/>
                    <a:pt x="95283" y="47658"/>
                  </a:cubicBezTo>
                  <a:cubicBezTo>
                    <a:pt x="95283" y="21334"/>
                    <a:pt x="73949" y="0"/>
                    <a:pt x="47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8;p68"/>
            <p:cNvSpPr/>
            <p:nvPr/>
          </p:nvSpPr>
          <p:spPr>
            <a:xfrm>
              <a:off x="431070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56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56" y="68078"/>
                  </a:cubicBezTo>
                  <a:cubicBezTo>
                    <a:pt x="52845" y="68078"/>
                    <a:pt x="68078" y="52845"/>
                    <a:pt x="68078" y="34056"/>
                  </a:cubicBezTo>
                  <a:cubicBezTo>
                    <a:pt x="68078" y="15234"/>
                    <a:pt x="52845" y="1"/>
                    <a:pt x="3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9;p68"/>
            <p:cNvSpPr/>
            <p:nvPr/>
          </p:nvSpPr>
          <p:spPr>
            <a:xfrm>
              <a:off x="4991650" y="30744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70"/>
                    <a:pt x="3034" y="13636"/>
                    <a:pt x="6818" y="13636"/>
                  </a:cubicBezTo>
                  <a:cubicBezTo>
                    <a:pt x="10569" y="13636"/>
                    <a:pt x="13603" y="10570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0;p68"/>
            <p:cNvSpPr/>
            <p:nvPr/>
          </p:nvSpPr>
          <p:spPr>
            <a:xfrm>
              <a:off x="4991650" y="2393475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0"/>
                  </a:moveTo>
                  <a:cubicBezTo>
                    <a:pt x="3034" y="0"/>
                    <a:pt x="0" y="3067"/>
                    <a:pt x="0" y="6818"/>
                  </a:cubicBezTo>
                  <a:cubicBezTo>
                    <a:pt x="0" y="10569"/>
                    <a:pt x="3034" y="13635"/>
                    <a:pt x="6818" y="13635"/>
                  </a:cubicBezTo>
                  <a:cubicBezTo>
                    <a:pt x="10569" y="13635"/>
                    <a:pt x="13603" y="10569"/>
                    <a:pt x="13603" y="6818"/>
                  </a:cubicBezTo>
                  <a:cubicBezTo>
                    <a:pt x="13603" y="3067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1;p68"/>
            <p:cNvSpPr/>
            <p:nvPr/>
          </p:nvSpPr>
          <p:spPr>
            <a:xfrm>
              <a:off x="5331700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70" y="13603"/>
                    <a:pt x="13636" y="10569"/>
                    <a:pt x="13636" y="6818"/>
                  </a:cubicBezTo>
                  <a:cubicBezTo>
                    <a:pt x="13636" y="3034"/>
                    <a:pt x="10570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2;p68"/>
            <p:cNvSpPr/>
            <p:nvPr/>
          </p:nvSpPr>
          <p:spPr>
            <a:xfrm>
              <a:off x="4650775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3;p68"/>
            <p:cNvSpPr/>
            <p:nvPr/>
          </p:nvSpPr>
          <p:spPr>
            <a:xfrm>
              <a:off x="1927825" y="2393475"/>
              <a:ext cx="1021850" cy="1021825"/>
            </a:xfrm>
            <a:custGeom>
              <a:avLst/>
              <a:gdLst/>
              <a:ahLst/>
              <a:cxnLst/>
              <a:rect l="l" t="t" r="r" b="b"/>
              <a:pathLst>
                <a:path w="40874" h="40873" extrusionOk="0">
                  <a:moveTo>
                    <a:pt x="20420" y="0"/>
                  </a:moveTo>
                  <a:cubicBezTo>
                    <a:pt x="16669" y="0"/>
                    <a:pt x="13635" y="3067"/>
                    <a:pt x="13635" y="6818"/>
                  </a:cubicBezTo>
                  <a:lnTo>
                    <a:pt x="13635" y="13635"/>
                  </a:lnTo>
                  <a:lnTo>
                    <a:pt x="6818" y="13635"/>
                  </a:lnTo>
                  <a:cubicBezTo>
                    <a:pt x="3067" y="13635"/>
                    <a:pt x="0" y="16669"/>
                    <a:pt x="0" y="20453"/>
                  </a:cubicBezTo>
                  <a:cubicBezTo>
                    <a:pt x="0" y="24204"/>
                    <a:pt x="3067" y="27238"/>
                    <a:pt x="6818" y="27238"/>
                  </a:cubicBezTo>
                  <a:lnTo>
                    <a:pt x="13635" y="27238"/>
                  </a:lnTo>
                  <a:lnTo>
                    <a:pt x="13635" y="34055"/>
                  </a:lnTo>
                  <a:cubicBezTo>
                    <a:pt x="13635" y="37807"/>
                    <a:pt x="16669" y="40873"/>
                    <a:pt x="20420" y="40873"/>
                  </a:cubicBezTo>
                  <a:cubicBezTo>
                    <a:pt x="24204" y="40873"/>
                    <a:pt x="27238" y="37807"/>
                    <a:pt x="27238" y="34055"/>
                  </a:cubicBezTo>
                  <a:lnTo>
                    <a:pt x="27238" y="27238"/>
                  </a:lnTo>
                  <a:lnTo>
                    <a:pt x="34055" y="27238"/>
                  </a:lnTo>
                  <a:cubicBezTo>
                    <a:pt x="37807" y="27238"/>
                    <a:pt x="40873" y="24204"/>
                    <a:pt x="40873" y="20453"/>
                  </a:cubicBezTo>
                  <a:cubicBezTo>
                    <a:pt x="40873" y="16669"/>
                    <a:pt x="37807" y="13635"/>
                    <a:pt x="34055" y="13635"/>
                  </a:cubicBezTo>
                  <a:lnTo>
                    <a:pt x="27238" y="13635"/>
                  </a:lnTo>
                  <a:lnTo>
                    <a:pt x="27238" y="6818"/>
                  </a:lnTo>
                  <a:cubicBezTo>
                    <a:pt x="27238" y="3067"/>
                    <a:pt x="24204" y="0"/>
                    <a:pt x="20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4;p68"/>
            <p:cNvSpPr/>
            <p:nvPr/>
          </p:nvSpPr>
          <p:spPr>
            <a:xfrm>
              <a:off x="2608750" y="3415275"/>
              <a:ext cx="1021050" cy="1021050"/>
            </a:xfrm>
            <a:custGeom>
              <a:avLst/>
              <a:gdLst/>
              <a:ahLst/>
              <a:cxnLst/>
              <a:rect l="l" t="t" r="r" b="b"/>
              <a:pathLst>
                <a:path w="40842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5;p68"/>
            <p:cNvSpPr/>
            <p:nvPr/>
          </p:nvSpPr>
          <p:spPr>
            <a:xfrm>
              <a:off x="3970650" y="34152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0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3699164" y="2584957"/>
            <a:ext cx="4727411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Játékleírás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4" y="255905"/>
            <a:ext cx="5551756" cy="513021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Játékleírás: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29491" y="865909"/>
            <a:ext cx="834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19" y="865909"/>
            <a:ext cx="880867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8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kumimoji="0" lang="hu-HU" altLang="hu-HU" sz="1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hu-HU" altLang="hu-HU" sz="18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Cél és Játékmenet:</a:t>
            </a:r>
            <a:endParaRPr kumimoji="0" lang="hu-HU" altLang="hu-HU" sz="18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28600" lvl="3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játékosnak az a feladata, hogy minél tovább túléljen 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hu-HU" altLang="hu-H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feléje siető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zombihordák támadásával szemben.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játék a végtelenségig tart, és a játékosnak minden egyes hullámban meg kell küzdenie a zombikkal, miközben gyűjti az értékes pontokat és lőszert.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altLang="hu-HU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hu-HU" altLang="hu-HU" sz="18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Pontszerzés</a:t>
            </a:r>
            <a:r>
              <a:rPr lang="hu-HU" altLang="hu-HU" sz="1800" b="1" u="sng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hu-HU" altLang="hu-HU" sz="18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hu-HU" alt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A játékos pontokat szerezhet a következő módon: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Zombik </a:t>
            </a:r>
            <a:r>
              <a:rPr lang="hu-HU" alt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kilövése: Minden egyes zombi kilövése után a játékos +10 pontot kap.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Ammo</a:t>
            </a: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gyűjtése: Amikor a </a:t>
            </a: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játékos felvételi </a:t>
            </a:r>
            <a:r>
              <a:rPr lang="hu-HU" alt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pontot talál, </a:t>
            </a: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lőszert</a:t>
            </a: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hu-HU" alt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kap, ami +5 pontot ér</a:t>
            </a:r>
            <a:r>
              <a:rPr lang="hu-HU" altLang="hu-HU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hu-HU" altLang="hu-HU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altLang="hu-HU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hu-HU" altLang="hu-HU" sz="18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Túlélés:</a:t>
            </a:r>
            <a:endParaRPr lang="hu-HU" altLang="hu-HU" sz="18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játék fő célja a túlélés, minél</a:t>
            </a:r>
            <a:r>
              <a:rPr kumimoji="0" lang="hu-HU" altLang="hu-HU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hosszabb ideig életben maradni.</a:t>
            </a:r>
            <a:endParaRPr kumimoji="0" lang="hu-HU" altLang="hu-H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>
            <a:spLocks noGrp="1"/>
          </p:cNvSpPr>
          <p:nvPr>
            <p:ph type="title"/>
          </p:nvPr>
        </p:nvSpPr>
        <p:spPr>
          <a:xfrm>
            <a:off x="173180" y="2654150"/>
            <a:ext cx="4715098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5" name="Google Shape;1225;p49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3290" y="486177"/>
            <a:ext cx="5465619" cy="622187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7153" y="1311881"/>
            <a:ext cx="576901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A játék fejlesztése C# programozási nyelven történt, Windows </a:t>
            </a:r>
            <a:r>
              <a:rPr lang="hu-HU" altLang="hu-HU" sz="3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Forms</a:t>
            </a: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hu-HU" altLang="hu-HU" sz="3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WinForms</a:t>
            </a:r>
            <a:r>
              <a:rPr lang="hu-HU" altLang="hu-HU" sz="3200" dirty="0" smtClean="0">
                <a:solidFill>
                  <a:schemeClr val="bg1"/>
                </a:solidFill>
                <a:latin typeface="Arial" panose="020B0604020202020204" pitchFamily="34" charset="0"/>
              </a:rPr>
              <a:t>) keretrendszer használatával.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oogle Shape;1770;p68"/>
          <p:cNvGrpSpPr/>
          <p:nvPr/>
        </p:nvGrpSpPr>
        <p:grpSpPr>
          <a:xfrm>
            <a:off x="6638311" y="1651317"/>
            <a:ext cx="1764471" cy="1867738"/>
            <a:chOff x="1323725" y="238125"/>
            <a:chExt cx="4953125" cy="5219475"/>
          </a:xfrm>
        </p:grpSpPr>
        <p:sp>
          <p:nvSpPr>
            <p:cNvPr id="7" name="Google Shape;1771;p68"/>
            <p:cNvSpPr/>
            <p:nvPr/>
          </p:nvSpPr>
          <p:spPr>
            <a:xfrm>
              <a:off x="1323725" y="2835300"/>
              <a:ext cx="2338675" cy="2622300"/>
            </a:xfrm>
            <a:custGeom>
              <a:avLst/>
              <a:gdLst/>
              <a:ahLst/>
              <a:cxnLst/>
              <a:rect l="l" t="t" r="r" b="b"/>
              <a:pathLst>
                <a:path w="93547" h="104892" extrusionOk="0">
                  <a:moveTo>
                    <a:pt x="40219" y="0"/>
                  </a:moveTo>
                  <a:cubicBezTo>
                    <a:pt x="37645" y="0"/>
                    <a:pt x="35189" y="1450"/>
                    <a:pt x="34048" y="3922"/>
                  </a:cubicBezTo>
                  <a:lnTo>
                    <a:pt x="2211" y="72195"/>
                  </a:lnTo>
                  <a:cubicBezTo>
                    <a:pt x="1" y="76924"/>
                    <a:pt x="3671" y="81893"/>
                    <a:pt x="8321" y="81893"/>
                  </a:cubicBezTo>
                  <a:cubicBezTo>
                    <a:pt x="9092" y="81893"/>
                    <a:pt x="9890" y="81756"/>
                    <a:pt x="10692" y="81459"/>
                  </a:cubicBezTo>
                  <a:lnTo>
                    <a:pt x="38909" y="71216"/>
                  </a:lnTo>
                  <a:lnTo>
                    <a:pt x="41029" y="72195"/>
                  </a:lnTo>
                  <a:lnTo>
                    <a:pt x="51304" y="100411"/>
                  </a:lnTo>
                  <a:cubicBezTo>
                    <a:pt x="52375" y="103369"/>
                    <a:pt x="55040" y="104892"/>
                    <a:pt x="57712" y="104892"/>
                  </a:cubicBezTo>
                  <a:cubicBezTo>
                    <a:pt x="60168" y="104892"/>
                    <a:pt x="62629" y="103606"/>
                    <a:pt x="63863" y="100966"/>
                  </a:cubicBezTo>
                  <a:lnTo>
                    <a:pt x="91948" y="40684"/>
                  </a:lnTo>
                  <a:cubicBezTo>
                    <a:pt x="93547" y="37259"/>
                    <a:pt x="92079" y="33214"/>
                    <a:pt x="88654" y="31649"/>
                  </a:cubicBezTo>
                  <a:lnTo>
                    <a:pt x="43084" y="627"/>
                  </a:lnTo>
                  <a:cubicBezTo>
                    <a:pt x="42154" y="202"/>
                    <a:pt x="41178" y="0"/>
                    <a:pt x="40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2;p68"/>
            <p:cNvSpPr/>
            <p:nvPr/>
          </p:nvSpPr>
          <p:spPr>
            <a:xfrm>
              <a:off x="3938025" y="2835300"/>
              <a:ext cx="2338825" cy="2621975"/>
            </a:xfrm>
            <a:custGeom>
              <a:avLst/>
              <a:gdLst/>
              <a:ahLst/>
              <a:cxnLst/>
              <a:rect l="l" t="t" r="r" b="b"/>
              <a:pathLst>
                <a:path w="93553" h="104879" extrusionOk="0">
                  <a:moveTo>
                    <a:pt x="53329" y="0"/>
                  </a:moveTo>
                  <a:cubicBezTo>
                    <a:pt x="52369" y="0"/>
                    <a:pt x="51393" y="202"/>
                    <a:pt x="50463" y="627"/>
                  </a:cubicBezTo>
                  <a:lnTo>
                    <a:pt x="4893" y="31649"/>
                  </a:lnTo>
                  <a:cubicBezTo>
                    <a:pt x="1468" y="33214"/>
                    <a:pt x="0" y="37259"/>
                    <a:pt x="1599" y="40684"/>
                  </a:cubicBezTo>
                  <a:lnTo>
                    <a:pt x="29717" y="100966"/>
                  </a:lnTo>
                  <a:cubicBezTo>
                    <a:pt x="30937" y="103594"/>
                    <a:pt x="33395" y="104879"/>
                    <a:pt x="35850" y="104879"/>
                  </a:cubicBezTo>
                  <a:cubicBezTo>
                    <a:pt x="38514" y="104879"/>
                    <a:pt x="41174" y="103365"/>
                    <a:pt x="42243" y="100411"/>
                  </a:cubicBezTo>
                  <a:lnTo>
                    <a:pt x="52518" y="72195"/>
                  </a:lnTo>
                  <a:lnTo>
                    <a:pt x="54639" y="71216"/>
                  </a:lnTo>
                  <a:lnTo>
                    <a:pt x="82855" y="81459"/>
                  </a:lnTo>
                  <a:cubicBezTo>
                    <a:pt x="83659" y="81755"/>
                    <a:pt x="84457" y="81891"/>
                    <a:pt x="85228" y="81891"/>
                  </a:cubicBezTo>
                  <a:cubicBezTo>
                    <a:pt x="89897" y="81891"/>
                    <a:pt x="93552" y="76899"/>
                    <a:pt x="91369" y="72195"/>
                  </a:cubicBezTo>
                  <a:lnTo>
                    <a:pt x="59532" y="3922"/>
                  </a:lnTo>
                  <a:cubicBezTo>
                    <a:pt x="58367" y="1450"/>
                    <a:pt x="55905" y="0"/>
                    <a:pt x="53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3;p68"/>
            <p:cNvSpPr/>
            <p:nvPr/>
          </p:nvSpPr>
          <p:spPr>
            <a:xfrm>
              <a:off x="1929450" y="238125"/>
              <a:ext cx="3741525" cy="3741500"/>
            </a:xfrm>
            <a:custGeom>
              <a:avLst/>
              <a:gdLst/>
              <a:ahLst/>
              <a:cxnLst/>
              <a:rect l="l" t="t" r="r" b="b"/>
              <a:pathLst>
                <a:path w="149661" h="149660" extrusionOk="0">
                  <a:moveTo>
                    <a:pt x="74831" y="0"/>
                  </a:moveTo>
                  <a:cubicBezTo>
                    <a:pt x="33566" y="0"/>
                    <a:pt x="1" y="33566"/>
                    <a:pt x="1" y="74830"/>
                  </a:cubicBezTo>
                  <a:cubicBezTo>
                    <a:pt x="1" y="116094"/>
                    <a:pt x="33566" y="149660"/>
                    <a:pt x="74831" y="149660"/>
                  </a:cubicBezTo>
                  <a:cubicBezTo>
                    <a:pt x="116095" y="149660"/>
                    <a:pt x="149661" y="116094"/>
                    <a:pt x="149661" y="74830"/>
                  </a:cubicBezTo>
                  <a:cubicBezTo>
                    <a:pt x="149661" y="33566"/>
                    <a:pt x="116095" y="0"/>
                    <a:pt x="74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4;p68"/>
            <p:cNvSpPr/>
            <p:nvPr/>
          </p:nvSpPr>
          <p:spPr>
            <a:xfrm>
              <a:off x="3800200" y="238125"/>
              <a:ext cx="1870775" cy="3741500"/>
            </a:xfrm>
            <a:custGeom>
              <a:avLst/>
              <a:gdLst/>
              <a:ahLst/>
              <a:cxnLst/>
              <a:rect l="l" t="t" r="r" b="b"/>
              <a:pathLst>
                <a:path w="74831" h="149660" extrusionOk="0">
                  <a:moveTo>
                    <a:pt x="1" y="0"/>
                  </a:moveTo>
                  <a:lnTo>
                    <a:pt x="1" y="149660"/>
                  </a:lnTo>
                  <a:cubicBezTo>
                    <a:pt x="41265" y="149660"/>
                    <a:pt x="74831" y="116094"/>
                    <a:pt x="74831" y="74830"/>
                  </a:cubicBezTo>
                  <a:cubicBezTo>
                    <a:pt x="74831" y="33566"/>
                    <a:pt x="4126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5;p68"/>
            <p:cNvSpPr/>
            <p:nvPr/>
          </p:nvSpPr>
          <p:spPr>
            <a:xfrm>
              <a:off x="2269525" y="578175"/>
              <a:ext cx="3061400" cy="3061400"/>
            </a:xfrm>
            <a:custGeom>
              <a:avLst/>
              <a:gdLst/>
              <a:ahLst/>
              <a:cxnLst/>
              <a:rect l="l" t="t" r="r" b="b"/>
              <a:pathLst>
                <a:path w="122456" h="122456" extrusionOk="0">
                  <a:moveTo>
                    <a:pt x="61228" y="0"/>
                  </a:moveTo>
                  <a:cubicBezTo>
                    <a:pt x="27466" y="0"/>
                    <a:pt x="0" y="27466"/>
                    <a:pt x="0" y="61228"/>
                  </a:cubicBezTo>
                  <a:cubicBezTo>
                    <a:pt x="0" y="94990"/>
                    <a:pt x="27466" y="122455"/>
                    <a:pt x="61228" y="122455"/>
                  </a:cubicBezTo>
                  <a:cubicBezTo>
                    <a:pt x="94989" y="122455"/>
                    <a:pt x="122455" y="94990"/>
                    <a:pt x="122455" y="61228"/>
                  </a:cubicBezTo>
                  <a:cubicBezTo>
                    <a:pt x="122455" y="27466"/>
                    <a:pt x="94989" y="0"/>
                    <a:pt x="6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6;p68"/>
            <p:cNvSpPr/>
            <p:nvPr/>
          </p:nvSpPr>
          <p:spPr>
            <a:xfrm>
              <a:off x="3800200" y="578175"/>
              <a:ext cx="1530725" cy="3061400"/>
            </a:xfrm>
            <a:custGeom>
              <a:avLst/>
              <a:gdLst/>
              <a:ahLst/>
              <a:cxnLst/>
              <a:rect l="l" t="t" r="r" b="b"/>
              <a:pathLst>
                <a:path w="61229" h="122456" extrusionOk="0">
                  <a:moveTo>
                    <a:pt x="1" y="0"/>
                  </a:moveTo>
                  <a:lnTo>
                    <a:pt x="1" y="122455"/>
                  </a:lnTo>
                  <a:cubicBezTo>
                    <a:pt x="33762" y="122455"/>
                    <a:pt x="61228" y="94990"/>
                    <a:pt x="61228" y="61228"/>
                  </a:cubicBezTo>
                  <a:cubicBezTo>
                    <a:pt x="61228" y="27466"/>
                    <a:pt x="3376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7;p68"/>
            <p:cNvSpPr/>
            <p:nvPr/>
          </p:nvSpPr>
          <p:spPr>
            <a:xfrm>
              <a:off x="2789800" y="1104175"/>
              <a:ext cx="2021650" cy="1846775"/>
            </a:xfrm>
            <a:custGeom>
              <a:avLst/>
              <a:gdLst/>
              <a:ahLst/>
              <a:cxnLst/>
              <a:rect l="l" t="t" r="r" b="b"/>
              <a:pathLst>
                <a:path w="80866" h="73871" extrusionOk="0">
                  <a:moveTo>
                    <a:pt x="40417" y="0"/>
                  </a:moveTo>
                  <a:cubicBezTo>
                    <a:pt x="37970" y="0"/>
                    <a:pt x="35556" y="1272"/>
                    <a:pt x="34349" y="3817"/>
                  </a:cubicBezTo>
                  <a:lnTo>
                    <a:pt x="26129" y="20420"/>
                  </a:lnTo>
                  <a:lnTo>
                    <a:pt x="7764" y="23095"/>
                  </a:lnTo>
                  <a:cubicBezTo>
                    <a:pt x="2186" y="23911"/>
                    <a:pt x="1" y="30761"/>
                    <a:pt x="4013" y="34708"/>
                  </a:cubicBezTo>
                  <a:lnTo>
                    <a:pt x="17289" y="47625"/>
                  </a:lnTo>
                  <a:lnTo>
                    <a:pt x="14158" y="65892"/>
                  </a:lnTo>
                  <a:cubicBezTo>
                    <a:pt x="13409" y="70280"/>
                    <a:pt x="16887" y="73871"/>
                    <a:pt x="20844" y="73871"/>
                  </a:cubicBezTo>
                  <a:cubicBezTo>
                    <a:pt x="21889" y="73871"/>
                    <a:pt x="22967" y="73621"/>
                    <a:pt x="24009" y="73069"/>
                  </a:cubicBezTo>
                  <a:lnTo>
                    <a:pt x="40417" y="64457"/>
                  </a:lnTo>
                  <a:lnTo>
                    <a:pt x="56824" y="73069"/>
                  </a:lnTo>
                  <a:cubicBezTo>
                    <a:pt x="57855" y="73605"/>
                    <a:pt x="58927" y="73849"/>
                    <a:pt x="59970" y="73849"/>
                  </a:cubicBezTo>
                  <a:cubicBezTo>
                    <a:pt x="63939" y="73849"/>
                    <a:pt x="67476" y="70310"/>
                    <a:pt x="66676" y="65892"/>
                  </a:cubicBezTo>
                  <a:lnTo>
                    <a:pt x="63544" y="47625"/>
                  </a:lnTo>
                  <a:lnTo>
                    <a:pt x="76820" y="34708"/>
                  </a:lnTo>
                  <a:cubicBezTo>
                    <a:pt x="80865" y="30761"/>
                    <a:pt x="78614" y="23911"/>
                    <a:pt x="73069" y="23095"/>
                  </a:cubicBezTo>
                  <a:lnTo>
                    <a:pt x="54704" y="20420"/>
                  </a:lnTo>
                  <a:lnTo>
                    <a:pt x="46484" y="3817"/>
                  </a:lnTo>
                  <a:cubicBezTo>
                    <a:pt x="45277" y="1272"/>
                    <a:pt x="42863" y="0"/>
                    <a:pt x="40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8;p68"/>
            <p:cNvSpPr/>
            <p:nvPr/>
          </p:nvSpPr>
          <p:spPr>
            <a:xfrm>
              <a:off x="3800200" y="1104175"/>
              <a:ext cx="1011250" cy="1846225"/>
            </a:xfrm>
            <a:custGeom>
              <a:avLst/>
              <a:gdLst/>
              <a:ahLst/>
              <a:cxnLst/>
              <a:rect l="l" t="t" r="r" b="b"/>
              <a:pathLst>
                <a:path w="40450" h="73849" extrusionOk="0">
                  <a:moveTo>
                    <a:pt x="1" y="0"/>
                  </a:moveTo>
                  <a:lnTo>
                    <a:pt x="1" y="64457"/>
                  </a:lnTo>
                  <a:lnTo>
                    <a:pt x="16408" y="73069"/>
                  </a:lnTo>
                  <a:cubicBezTo>
                    <a:pt x="17439" y="73605"/>
                    <a:pt x="18511" y="73849"/>
                    <a:pt x="19554" y="73849"/>
                  </a:cubicBezTo>
                  <a:cubicBezTo>
                    <a:pt x="23523" y="73849"/>
                    <a:pt x="27060" y="70310"/>
                    <a:pt x="26260" y="65892"/>
                  </a:cubicBezTo>
                  <a:lnTo>
                    <a:pt x="23128" y="47625"/>
                  </a:lnTo>
                  <a:lnTo>
                    <a:pt x="36404" y="34708"/>
                  </a:lnTo>
                  <a:cubicBezTo>
                    <a:pt x="40449" y="30761"/>
                    <a:pt x="38198" y="23911"/>
                    <a:pt x="32653" y="23095"/>
                  </a:cubicBezTo>
                  <a:lnTo>
                    <a:pt x="14288" y="20420"/>
                  </a:lnTo>
                  <a:lnTo>
                    <a:pt x="6068" y="3817"/>
                  </a:lnTo>
                  <a:cubicBezTo>
                    <a:pt x="4861" y="1272"/>
                    <a:pt x="244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1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5743" y="311147"/>
            <a:ext cx="5690302" cy="517431"/>
          </a:xfrm>
        </p:spPr>
        <p:txBody>
          <a:bodyPr/>
          <a:lstStyle/>
          <a:p>
            <a:pPr algn="l"/>
            <a:r>
              <a:rPr lang="hu-HU" sz="54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Technológia:</a:t>
            </a:r>
            <a:endParaRPr lang="hu-HU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34236" y="941970"/>
            <a:ext cx="365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76" y="958312"/>
            <a:ext cx="42415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WinForms</a:t>
            </a:r>
            <a:r>
              <a:rPr kumimoji="0" lang="hu-HU" altLang="hu-HU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u-HU" altLang="hu-HU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</a:t>
            </a:r>
            <a:r>
              <a:rPr kumimoji="0" lang="hu-HU" altLang="hu-HU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néhány</a:t>
            </a:r>
            <a:r>
              <a:rPr kumimoji="0" lang="hu-HU" altLang="hu-HU" sz="16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felhasznált elem:</a:t>
            </a:r>
            <a:endParaRPr kumimoji="0" lang="hu-HU" altLang="hu-HU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4" y="1695968"/>
            <a:ext cx="5076000" cy="3024000"/>
          </a:xfrm>
          <a:prstGeom prst="rect">
            <a:avLst/>
          </a:prstGeom>
        </p:spPr>
      </p:pic>
      <p:cxnSp>
        <p:nvCxnSpPr>
          <p:cNvPr id="9" name="Egyenes összekötő nyíllal 8"/>
          <p:cNvCxnSpPr/>
          <p:nvPr/>
        </p:nvCxnSpPr>
        <p:spPr>
          <a:xfrm>
            <a:off x="907473" y="1870363"/>
            <a:ext cx="792000" cy="7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-1" y="1695968"/>
            <a:ext cx="1323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   </a:t>
            </a:r>
            <a:r>
              <a:rPr lang="hu-HU" sz="1800" b="1" dirty="0" err="1" smtClean="0">
                <a:solidFill>
                  <a:schemeClr val="tx1"/>
                </a:solidFill>
              </a:rPr>
              <a:t>Label</a:t>
            </a:r>
            <a:endParaRPr lang="hu-HU" sz="1800" b="1" dirty="0" smtClean="0">
              <a:solidFill>
                <a:schemeClr val="tx1"/>
              </a:solidFill>
            </a:endParaRPr>
          </a:p>
          <a:p>
            <a:endParaRPr lang="hu-HU" sz="1000" dirty="0" smtClean="0">
              <a:solidFill>
                <a:schemeClr val="tx1"/>
              </a:solidFill>
            </a:endParaRPr>
          </a:p>
          <a:p>
            <a:r>
              <a:rPr lang="hu-HU" sz="1800" dirty="0" err="1" smtClean="0">
                <a:solidFill>
                  <a:schemeClr val="tx1"/>
                </a:solidFill>
              </a:rPr>
              <a:t>pl</a:t>
            </a:r>
            <a:r>
              <a:rPr lang="hu-HU" sz="1800" dirty="0" smtClean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Ammo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Kills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Score</a:t>
            </a:r>
            <a:endParaRPr lang="hu-HU" sz="1800" dirty="0" smtClean="0">
              <a:solidFill>
                <a:schemeClr val="tx1"/>
              </a:solidFill>
            </a:endParaRPr>
          </a:p>
        </p:txBody>
      </p:sp>
      <p:cxnSp>
        <p:nvCxnSpPr>
          <p:cNvPr id="16" name="Egyenes összekötő nyíllal 15"/>
          <p:cNvCxnSpPr>
            <a:stCxn id="20" idx="1"/>
          </p:cNvCxnSpPr>
          <p:nvPr/>
        </p:nvCxnSpPr>
        <p:spPr>
          <a:xfrm flipH="1" flipV="1">
            <a:off x="6712529" y="2005244"/>
            <a:ext cx="630380" cy="21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7342909" y="1900045"/>
            <a:ext cx="1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ProgressBar</a:t>
            </a:r>
            <a:endParaRPr lang="hu-HU" sz="1800" b="1" dirty="0" smtClean="0">
              <a:solidFill>
                <a:schemeClr val="tx1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(</a:t>
            </a:r>
            <a:r>
              <a:rPr lang="hu-HU" sz="1800" dirty="0" err="1" smtClean="0">
                <a:solidFill>
                  <a:schemeClr val="tx1"/>
                </a:solidFill>
              </a:rPr>
              <a:t>pl</a:t>
            </a:r>
            <a:r>
              <a:rPr lang="hu-HU" sz="1800" dirty="0" smtClean="0">
                <a:solidFill>
                  <a:schemeClr val="tx1"/>
                </a:solidFill>
              </a:rPr>
              <a:t>: Health)</a:t>
            </a:r>
            <a:endParaRPr lang="hu-HU" sz="1800" dirty="0">
              <a:solidFill>
                <a:schemeClr val="tx1"/>
              </a:solidFill>
            </a:endParaRPr>
          </a:p>
        </p:txBody>
      </p:sp>
      <p:cxnSp>
        <p:nvCxnSpPr>
          <p:cNvPr id="22" name="Egyenes összekötő nyíllal 21"/>
          <p:cNvCxnSpPr/>
          <p:nvPr/>
        </p:nvCxnSpPr>
        <p:spPr>
          <a:xfrm flipH="1">
            <a:off x="5091547" y="1330036"/>
            <a:ext cx="547253" cy="51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5638800" y="1010545"/>
            <a:ext cx="178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Timer</a:t>
            </a:r>
            <a:endParaRPr lang="hu-HU" sz="1800" b="1" dirty="0" smtClean="0">
              <a:solidFill>
                <a:schemeClr val="tx1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(</a:t>
            </a:r>
            <a:r>
              <a:rPr lang="hu-HU" sz="1800" dirty="0" err="1" smtClean="0">
                <a:solidFill>
                  <a:schemeClr val="tx1"/>
                </a:solidFill>
              </a:rPr>
              <a:t>pl</a:t>
            </a:r>
            <a:r>
              <a:rPr lang="hu-HU" sz="1800" dirty="0" smtClean="0">
                <a:solidFill>
                  <a:schemeClr val="tx1"/>
                </a:solidFill>
              </a:rPr>
              <a:t>: Time)</a:t>
            </a:r>
            <a:endParaRPr lang="hu-HU" sz="1800" dirty="0">
              <a:solidFill>
                <a:schemeClr val="tx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4475018" y="3532909"/>
            <a:ext cx="2708565" cy="394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H="1" flipV="1">
            <a:off x="3456709" y="3103418"/>
            <a:ext cx="3643746" cy="14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7183583" y="3176755"/>
            <a:ext cx="15794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err="1" smtClean="0">
                <a:solidFill>
                  <a:schemeClr val="tx1"/>
                </a:solidFill>
              </a:rPr>
              <a:t>PictureBox</a:t>
            </a:r>
            <a:endParaRPr lang="hu-HU" sz="1800" b="1" dirty="0" smtClean="0">
              <a:solidFill>
                <a:schemeClr val="tx1"/>
              </a:solidFill>
            </a:endParaRPr>
          </a:p>
          <a:p>
            <a:endParaRPr lang="hu-HU" sz="1000" dirty="0" smtClean="0">
              <a:solidFill>
                <a:schemeClr val="tx1"/>
              </a:solidFill>
            </a:endParaRPr>
          </a:p>
          <a:p>
            <a:r>
              <a:rPr lang="hu-HU" sz="1800" dirty="0" err="1" smtClean="0">
                <a:solidFill>
                  <a:schemeClr val="tx1"/>
                </a:solidFill>
              </a:rPr>
              <a:t>pl</a:t>
            </a:r>
            <a:r>
              <a:rPr lang="hu-HU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Player</a:t>
            </a:r>
            <a:endParaRPr lang="hu-H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 dirty="0" err="1" smtClean="0">
                <a:solidFill>
                  <a:schemeClr val="tx1"/>
                </a:solidFill>
              </a:rPr>
              <a:t>Zombie</a:t>
            </a:r>
            <a:endParaRPr lang="hu-HU" sz="1800" dirty="0" smtClean="0">
              <a:solidFill>
                <a:schemeClr val="tx1"/>
              </a:solidFill>
            </a:endParaRPr>
          </a:p>
        </p:txBody>
      </p:sp>
      <p:grpSp>
        <p:nvGrpSpPr>
          <p:cNvPr id="36" name="Google Shape;1759;p68"/>
          <p:cNvGrpSpPr/>
          <p:nvPr/>
        </p:nvGrpSpPr>
        <p:grpSpPr>
          <a:xfrm>
            <a:off x="8149937" y="254743"/>
            <a:ext cx="636237" cy="886742"/>
            <a:chOff x="1927825" y="238125"/>
            <a:chExt cx="3744775" cy="5219200"/>
          </a:xfrm>
        </p:grpSpPr>
        <p:sp>
          <p:nvSpPr>
            <p:cNvPr id="37" name="Google Shape;1760;p68"/>
            <p:cNvSpPr/>
            <p:nvPr/>
          </p:nvSpPr>
          <p:spPr>
            <a:xfrm>
              <a:off x="2268700" y="975325"/>
              <a:ext cx="3063025" cy="3744775"/>
            </a:xfrm>
            <a:custGeom>
              <a:avLst/>
              <a:gdLst/>
              <a:ahLst/>
              <a:cxnLst/>
              <a:rect l="l" t="t" r="r" b="b"/>
              <a:pathLst>
                <a:path w="122521" h="149791" extrusionOk="0">
                  <a:moveTo>
                    <a:pt x="6785" y="0"/>
                  </a:moveTo>
                  <a:cubicBezTo>
                    <a:pt x="3034" y="0"/>
                    <a:pt x="0" y="3067"/>
                    <a:pt x="0" y="6818"/>
                  </a:cubicBezTo>
                  <a:lnTo>
                    <a:pt x="0" y="20420"/>
                  </a:lnTo>
                  <a:cubicBezTo>
                    <a:pt x="0" y="34316"/>
                    <a:pt x="4535" y="47397"/>
                    <a:pt x="13048" y="58227"/>
                  </a:cubicBezTo>
                  <a:cubicBezTo>
                    <a:pt x="15691" y="61587"/>
                    <a:pt x="19768" y="65240"/>
                    <a:pt x="25574" y="69318"/>
                  </a:cubicBezTo>
                  <a:cubicBezTo>
                    <a:pt x="29391" y="72025"/>
                    <a:pt x="29456" y="77701"/>
                    <a:pt x="25574" y="80474"/>
                  </a:cubicBezTo>
                  <a:cubicBezTo>
                    <a:pt x="19768" y="84551"/>
                    <a:pt x="15691" y="88204"/>
                    <a:pt x="13048" y="91564"/>
                  </a:cubicBezTo>
                  <a:cubicBezTo>
                    <a:pt x="4535" y="102394"/>
                    <a:pt x="0" y="115475"/>
                    <a:pt x="0" y="129371"/>
                  </a:cubicBezTo>
                  <a:lnTo>
                    <a:pt x="0" y="142973"/>
                  </a:lnTo>
                  <a:cubicBezTo>
                    <a:pt x="0" y="146725"/>
                    <a:pt x="3034" y="149791"/>
                    <a:pt x="6785" y="149791"/>
                  </a:cubicBezTo>
                  <a:lnTo>
                    <a:pt x="115736" y="149791"/>
                  </a:lnTo>
                  <a:cubicBezTo>
                    <a:pt x="119487" y="149791"/>
                    <a:pt x="122521" y="146725"/>
                    <a:pt x="122521" y="142973"/>
                  </a:cubicBezTo>
                  <a:lnTo>
                    <a:pt x="122521" y="129371"/>
                  </a:lnTo>
                  <a:cubicBezTo>
                    <a:pt x="122521" y="115475"/>
                    <a:pt x="117987" y="102394"/>
                    <a:pt x="109473" y="91564"/>
                  </a:cubicBezTo>
                  <a:cubicBezTo>
                    <a:pt x="106831" y="88204"/>
                    <a:pt x="102753" y="84551"/>
                    <a:pt x="96947" y="80474"/>
                  </a:cubicBezTo>
                  <a:cubicBezTo>
                    <a:pt x="93130" y="77766"/>
                    <a:pt x="93065" y="72090"/>
                    <a:pt x="96947" y="69318"/>
                  </a:cubicBezTo>
                  <a:cubicBezTo>
                    <a:pt x="102753" y="65240"/>
                    <a:pt x="106831" y="61587"/>
                    <a:pt x="109473" y="58227"/>
                  </a:cubicBezTo>
                  <a:cubicBezTo>
                    <a:pt x="117987" y="47397"/>
                    <a:pt x="122521" y="34316"/>
                    <a:pt x="122521" y="20420"/>
                  </a:cubicBezTo>
                  <a:lnTo>
                    <a:pt x="122521" y="6818"/>
                  </a:lnTo>
                  <a:cubicBezTo>
                    <a:pt x="122521" y="3067"/>
                    <a:pt x="119487" y="0"/>
                    <a:pt x="115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1;p68"/>
            <p:cNvSpPr/>
            <p:nvPr/>
          </p:nvSpPr>
          <p:spPr>
            <a:xfrm>
              <a:off x="3800200" y="975325"/>
              <a:ext cx="1531525" cy="3744775"/>
            </a:xfrm>
            <a:custGeom>
              <a:avLst/>
              <a:gdLst/>
              <a:ahLst/>
              <a:cxnLst/>
              <a:rect l="l" t="t" r="r" b="b"/>
              <a:pathLst>
                <a:path w="61261" h="149791" extrusionOk="0">
                  <a:moveTo>
                    <a:pt x="1" y="0"/>
                  </a:moveTo>
                  <a:lnTo>
                    <a:pt x="1" y="149791"/>
                  </a:lnTo>
                  <a:lnTo>
                    <a:pt x="54476" y="149791"/>
                  </a:lnTo>
                  <a:cubicBezTo>
                    <a:pt x="58227" y="149791"/>
                    <a:pt x="61261" y="146725"/>
                    <a:pt x="61261" y="142973"/>
                  </a:cubicBezTo>
                  <a:lnTo>
                    <a:pt x="61261" y="129371"/>
                  </a:lnTo>
                  <a:cubicBezTo>
                    <a:pt x="61261" y="115475"/>
                    <a:pt x="56727" y="102394"/>
                    <a:pt x="48213" y="91564"/>
                  </a:cubicBezTo>
                  <a:cubicBezTo>
                    <a:pt x="45571" y="88204"/>
                    <a:pt x="41493" y="84551"/>
                    <a:pt x="35687" y="80474"/>
                  </a:cubicBezTo>
                  <a:cubicBezTo>
                    <a:pt x="31870" y="77766"/>
                    <a:pt x="31805" y="72090"/>
                    <a:pt x="35687" y="69318"/>
                  </a:cubicBezTo>
                  <a:cubicBezTo>
                    <a:pt x="41493" y="65240"/>
                    <a:pt x="45571" y="61587"/>
                    <a:pt x="48213" y="58227"/>
                  </a:cubicBezTo>
                  <a:cubicBezTo>
                    <a:pt x="56727" y="47397"/>
                    <a:pt x="61261" y="34316"/>
                    <a:pt x="61261" y="20420"/>
                  </a:cubicBezTo>
                  <a:lnTo>
                    <a:pt x="61261" y="6818"/>
                  </a:lnTo>
                  <a:cubicBezTo>
                    <a:pt x="61261" y="3067"/>
                    <a:pt x="58227" y="0"/>
                    <a:pt x="54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2;p68"/>
            <p:cNvSpPr/>
            <p:nvPr/>
          </p:nvSpPr>
          <p:spPr>
            <a:xfrm>
              <a:off x="2949650" y="3268500"/>
              <a:ext cx="1701150" cy="1451600"/>
            </a:xfrm>
            <a:custGeom>
              <a:avLst/>
              <a:gdLst/>
              <a:ahLst/>
              <a:cxnLst/>
              <a:rect l="l" t="t" r="r" b="b"/>
              <a:pathLst>
                <a:path w="68046" h="58064" extrusionOk="0">
                  <a:moveTo>
                    <a:pt x="34023" y="0"/>
                  </a:moveTo>
                  <a:cubicBezTo>
                    <a:pt x="31152" y="0"/>
                    <a:pt x="28314" y="1697"/>
                    <a:pt x="27433" y="5089"/>
                  </a:cubicBezTo>
                  <a:cubicBezTo>
                    <a:pt x="24661" y="16017"/>
                    <a:pt x="19539" y="20029"/>
                    <a:pt x="14157" y="24302"/>
                  </a:cubicBezTo>
                  <a:cubicBezTo>
                    <a:pt x="7503" y="29521"/>
                    <a:pt x="0" y="35458"/>
                    <a:pt x="0" y="51246"/>
                  </a:cubicBezTo>
                  <a:cubicBezTo>
                    <a:pt x="0" y="54998"/>
                    <a:pt x="3034" y="58064"/>
                    <a:pt x="6785" y="58064"/>
                  </a:cubicBezTo>
                  <a:lnTo>
                    <a:pt x="61260" y="58064"/>
                  </a:lnTo>
                  <a:cubicBezTo>
                    <a:pt x="65011" y="58064"/>
                    <a:pt x="68045" y="54998"/>
                    <a:pt x="68045" y="51246"/>
                  </a:cubicBezTo>
                  <a:cubicBezTo>
                    <a:pt x="68045" y="35458"/>
                    <a:pt x="60543" y="29521"/>
                    <a:pt x="53888" y="24302"/>
                  </a:cubicBezTo>
                  <a:cubicBezTo>
                    <a:pt x="48506" y="20029"/>
                    <a:pt x="43384" y="16017"/>
                    <a:pt x="40612" y="5089"/>
                  </a:cubicBezTo>
                  <a:cubicBezTo>
                    <a:pt x="39731" y="1697"/>
                    <a:pt x="36893" y="0"/>
                    <a:pt x="34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3;p68"/>
            <p:cNvSpPr/>
            <p:nvPr/>
          </p:nvSpPr>
          <p:spPr>
            <a:xfrm>
              <a:off x="3800200" y="3268500"/>
              <a:ext cx="850600" cy="1451600"/>
            </a:xfrm>
            <a:custGeom>
              <a:avLst/>
              <a:gdLst/>
              <a:ahLst/>
              <a:cxnLst/>
              <a:rect l="l" t="t" r="r" b="b"/>
              <a:pathLst>
                <a:path w="34024" h="58064" extrusionOk="0">
                  <a:moveTo>
                    <a:pt x="1" y="0"/>
                  </a:moveTo>
                  <a:lnTo>
                    <a:pt x="1" y="58064"/>
                  </a:lnTo>
                  <a:lnTo>
                    <a:pt x="27238" y="58064"/>
                  </a:lnTo>
                  <a:cubicBezTo>
                    <a:pt x="30989" y="58064"/>
                    <a:pt x="34023" y="54998"/>
                    <a:pt x="34023" y="51246"/>
                  </a:cubicBezTo>
                  <a:cubicBezTo>
                    <a:pt x="34023" y="35458"/>
                    <a:pt x="26521" y="29521"/>
                    <a:pt x="19866" y="24302"/>
                  </a:cubicBezTo>
                  <a:cubicBezTo>
                    <a:pt x="14484" y="20029"/>
                    <a:pt x="9362" y="16017"/>
                    <a:pt x="6590" y="5089"/>
                  </a:cubicBezTo>
                  <a:cubicBezTo>
                    <a:pt x="5709" y="1697"/>
                    <a:pt x="287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4;p68"/>
            <p:cNvSpPr/>
            <p:nvPr/>
          </p:nvSpPr>
          <p:spPr>
            <a:xfrm>
              <a:off x="1927825" y="238125"/>
              <a:ext cx="3744775" cy="1078100"/>
            </a:xfrm>
            <a:custGeom>
              <a:avLst/>
              <a:gdLst/>
              <a:ahLst/>
              <a:cxnLst/>
              <a:rect l="l" t="t" r="r" b="b"/>
              <a:pathLst>
                <a:path w="149791" h="43124" extrusionOk="0">
                  <a:moveTo>
                    <a:pt x="6818" y="0"/>
                  </a:moveTo>
                  <a:cubicBezTo>
                    <a:pt x="3067" y="0"/>
                    <a:pt x="0" y="3034"/>
                    <a:pt x="0" y="6818"/>
                  </a:cubicBezTo>
                  <a:lnTo>
                    <a:pt x="0" y="22703"/>
                  </a:lnTo>
                  <a:cubicBezTo>
                    <a:pt x="0" y="33957"/>
                    <a:pt x="9167" y="43123"/>
                    <a:pt x="20420" y="43123"/>
                  </a:cubicBezTo>
                  <a:lnTo>
                    <a:pt x="129371" y="43123"/>
                  </a:lnTo>
                  <a:cubicBezTo>
                    <a:pt x="140625" y="43123"/>
                    <a:pt x="149791" y="33957"/>
                    <a:pt x="149791" y="22703"/>
                  </a:cubicBezTo>
                  <a:lnTo>
                    <a:pt x="149791" y="6818"/>
                  </a:lnTo>
                  <a:cubicBezTo>
                    <a:pt x="149791" y="3034"/>
                    <a:pt x="146725" y="0"/>
                    <a:pt x="142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5;p68"/>
            <p:cNvSpPr/>
            <p:nvPr/>
          </p:nvSpPr>
          <p:spPr>
            <a:xfrm>
              <a:off x="3800200" y="238125"/>
              <a:ext cx="1872400" cy="1078100"/>
            </a:xfrm>
            <a:custGeom>
              <a:avLst/>
              <a:gdLst/>
              <a:ahLst/>
              <a:cxnLst/>
              <a:rect l="l" t="t" r="r" b="b"/>
              <a:pathLst>
                <a:path w="74896" h="43124" extrusionOk="0">
                  <a:moveTo>
                    <a:pt x="1" y="0"/>
                  </a:moveTo>
                  <a:lnTo>
                    <a:pt x="1" y="43123"/>
                  </a:lnTo>
                  <a:lnTo>
                    <a:pt x="54476" y="43123"/>
                  </a:lnTo>
                  <a:cubicBezTo>
                    <a:pt x="65730" y="43123"/>
                    <a:pt x="74896" y="33957"/>
                    <a:pt x="74896" y="22703"/>
                  </a:cubicBezTo>
                  <a:lnTo>
                    <a:pt x="74896" y="6818"/>
                  </a:lnTo>
                  <a:cubicBezTo>
                    <a:pt x="74896" y="3034"/>
                    <a:pt x="71830" y="0"/>
                    <a:pt x="68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6;p68"/>
            <p:cNvSpPr/>
            <p:nvPr/>
          </p:nvSpPr>
          <p:spPr>
            <a:xfrm>
              <a:off x="1927825" y="4379200"/>
              <a:ext cx="3744775" cy="1078125"/>
            </a:xfrm>
            <a:custGeom>
              <a:avLst/>
              <a:gdLst/>
              <a:ahLst/>
              <a:cxnLst/>
              <a:rect l="l" t="t" r="r" b="b"/>
              <a:pathLst>
                <a:path w="149791" h="43125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6307"/>
                  </a:lnTo>
                  <a:cubicBezTo>
                    <a:pt x="0" y="40090"/>
                    <a:pt x="3067" y="43124"/>
                    <a:pt x="6818" y="43124"/>
                  </a:cubicBezTo>
                  <a:lnTo>
                    <a:pt x="142973" y="43124"/>
                  </a:lnTo>
                  <a:cubicBezTo>
                    <a:pt x="146725" y="43124"/>
                    <a:pt x="149791" y="40090"/>
                    <a:pt x="149791" y="36307"/>
                  </a:cubicBezTo>
                  <a:lnTo>
                    <a:pt x="149791" y="20421"/>
                  </a:lnTo>
                  <a:cubicBezTo>
                    <a:pt x="149791" y="9167"/>
                    <a:pt x="140625" y="1"/>
                    <a:pt x="129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7;p68"/>
            <p:cNvSpPr/>
            <p:nvPr/>
          </p:nvSpPr>
          <p:spPr>
            <a:xfrm>
              <a:off x="3800200" y="4379200"/>
              <a:ext cx="1872400" cy="1078125"/>
            </a:xfrm>
            <a:custGeom>
              <a:avLst/>
              <a:gdLst/>
              <a:ahLst/>
              <a:cxnLst/>
              <a:rect l="l" t="t" r="r" b="b"/>
              <a:pathLst>
                <a:path w="74896" h="43125" extrusionOk="0">
                  <a:moveTo>
                    <a:pt x="1" y="1"/>
                  </a:moveTo>
                  <a:lnTo>
                    <a:pt x="1" y="43124"/>
                  </a:lnTo>
                  <a:lnTo>
                    <a:pt x="68078" y="43124"/>
                  </a:lnTo>
                  <a:cubicBezTo>
                    <a:pt x="71830" y="43124"/>
                    <a:pt x="74896" y="40090"/>
                    <a:pt x="74896" y="36307"/>
                  </a:cubicBezTo>
                  <a:lnTo>
                    <a:pt x="74896" y="20421"/>
                  </a:lnTo>
                  <a:cubicBezTo>
                    <a:pt x="74896" y="9167"/>
                    <a:pt x="65730" y="1"/>
                    <a:pt x="54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8;p68"/>
            <p:cNvSpPr/>
            <p:nvPr/>
          </p:nvSpPr>
          <p:spPr>
            <a:xfrm>
              <a:off x="2997750" y="1656250"/>
              <a:ext cx="1604925" cy="1110750"/>
            </a:xfrm>
            <a:custGeom>
              <a:avLst/>
              <a:gdLst/>
              <a:ahLst/>
              <a:cxnLst/>
              <a:rect l="l" t="t" r="r" b="b"/>
              <a:pathLst>
                <a:path w="64197" h="44430" extrusionOk="0">
                  <a:moveTo>
                    <a:pt x="8514" y="1"/>
                  </a:moveTo>
                  <a:cubicBezTo>
                    <a:pt x="3295" y="1"/>
                    <a:pt x="1" y="5677"/>
                    <a:pt x="2610" y="10211"/>
                  </a:cubicBezTo>
                  <a:cubicBezTo>
                    <a:pt x="6492" y="16963"/>
                    <a:pt x="10994" y="20030"/>
                    <a:pt x="14614" y="22411"/>
                  </a:cubicBezTo>
                  <a:cubicBezTo>
                    <a:pt x="19246" y="25542"/>
                    <a:pt x="22574" y="27826"/>
                    <a:pt x="25509" y="39341"/>
                  </a:cubicBezTo>
                  <a:cubicBezTo>
                    <a:pt x="26390" y="42766"/>
                    <a:pt x="29228" y="44429"/>
                    <a:pt x="32099" y="44429"/>
                  </a:cubicBezTo>
                  <a:cubicBezTo>
                    <a:pt x="35002" y="44429"/>
                    <a:pt x="37872" y="42766"/>
                    <a:pt x="38720" y="39308"/>
                  </a:cubicBezTo>
                  <a:cubicBezTo>
                    <a:pt x="41624" y="27793"/>
                    <a:pt x="44983" y="25542"/>
                    <a:pt x="49615" y="22411"/>
                  </a:cubicBezTo>
                  <a:cubicBezTo>
                    <a:pt x="53204" y="20030"/>
                    <a:pt x="57705" y="16963"/>
                    <a:pt x="61587" y="10211"/>
                  </a:cubicBezTo>
                  <a:cubicBezTo>
                    <a:pt x="64197" y="5677"/>
                    <a:pt x="60902" y="1"/>
                    <a:pt x="5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9;p68"/>
            <p:cNvSpPr/>
            <p:nvPr/>
          </p:nvSpPr>
          <p:spPr>
            <a:xfrm>
              <a:off x="3800200" y="1656250"/>
              <a:ext cx="802475" cy="1110750"/>
            </a:xfrm>
            <a:custGeom>
              <a:avLst/>
              <a:gdLst/>
              <a:ahLst/>
              <a:cxnLst/>
              <a:rect l="l" t="t" r="r" b="b"/>
              <a:pathLst>
                <a:path w="32099" h="44430" extrusionOk="0">
                  <a:moveTo>
                    <a:pt x="1" y="1"/>
                  </a:moveTo>
                  <a:lnTo>
                    <a:pt x="1" y="44429"/>
                  </a:lnTo>
                  <a:cubicBezTo>
                    <a:pt x="2904" y="44429"/>
                    <a:pt x="5774" y="42766"/>
                    <a:pt x="6622" y="39308"/>
                  </a:cubicBezTo>
                  <a:cubicBezTo>
                    <a:pt x="9526" y="27793"/>
                    <a:pt x="12885" y="25542"/>
                    <a:pt x="17517" y="22411"/>
                  </a:cubicBezTo>
                  <a:cubicBezTo>
                    <a:pt x="21106" y="20030"/>
                    <a:pt x="25607" y="16963"/>
                    <a:pt x="29489" y="10211"/>
                  </a:cubicBezTo>
                  <a:cubicBezTo>
                    <a:pt x="32099" y="5677"/>
                    <a:pt x="28804" y="1"/>
                    <a:pt x="2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57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299</Words>
  <Application>Microsoft Office PowerPoint</Application>
  <PresentationFormat>Diavetítés a képernyőre (16:9 oldalarány)</PresentationFormat>
  <Paragraphs>68</Paragraphs>
  <Slides>12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Press Start 2P</vt:lpstr>
      <vt:lpstr>Arial</vt:lpstr>
      <vt:lpstr>Maven Pro</vt:lpstr>
      <vt:lpstr>Times New Roman</vt:lpstr>
      <vt:lpstr>Lato</vt:lpstr>
      <vt:lpstr>Wingdings</vt:lpstr>
      <vt:lpstr>Super Pixel Vintage Gaming by Slidesgo</vt:lpstr>
      <vt:lpstr>Készítette: Nagy Bence (WH8L7E)</vt:lpstr>
      <vt:lpstr>Az előadás tartalma</vt:lpstr>
      <vt:lpstr>Bevezetés</vt:lpstr>
      <vt:lpstr>Bevezetés:</vt:lpstr>
      <vt:lpstr>Játékleírás</vt:lpstr>
      <vt:lpstr>Játékleírás:</vt:lpstr>
      <vt:lpstr>Technológia</vt:lpstr>
      <vt:lpstr>Technológia:</vt:lpstr>
      <vt:lpstr>Technológia:</vt:lpstr>
      <vt:lpstr>Főbb osztályok, függvények</vt:lpstr>
      <vt:lpstr>Főbb osztályok, függvények: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Készítette: Nagy Bence (WH8L7E)</dc:title>
  <dc:creator>Bence</dc:creator>
  <cp:lastModifiedBy>Bence</cp:lastModifiedBy>
  <cp:revision>27</cp:revision>
  <dcterms:modified xsi:type="dcterms:W3CDTF">2024-04-26T08:19:46Z</dcterms:modified>
</cp:coreProperties>
</file>