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8" r:id="rId3"/>
    <p:sldId id="257" r:id="rId4"/>
    <p:sldId id="285" r:id="rId5"/>
    <p:sldId id="287" r:id="rId6"/>
    <p:sldId id="286" r:id="rId7"/>
    <p:sldId id="288" r:id="rId8"/>
    <p:sldId id="289" r:id="rId9"/>
    <p:sldId id="277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2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75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59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58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3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66" r:id="rId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 smtClean="0"/>
              <a:t>Python </a:t>
            </a:r>
            <a:r>
              <a:rPr lang="hu-HU" sz="5000" dirty="0" err="1" smtClean="0"/>
              <a:t>prog</a:t>
            </a:r>
            <a:r>
              <a:rPr lang="hu-HU" sz="5000" dirty="0" smtClean="0"/>
              <a:t>.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hu-HU" dirty="0" smtClean="0"/>
              <a:t>Készítette: </a:t>
            </a:r>
            <a:r>
              <a:rPr lang="hu-HU" dirty="0" err="1" smtClean="0"/>
              <a:t>Sárosdi</a:t>
            </a:r>
            <a:r>
              <a:rPr lang="hu-HU" dirty="0" smtClean="0"/>
              <a:t> Bence, Patányi Marcell</a:t>
            </a:r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„A  </a:t>
            </a:r>
            <a:r>
              <a:rPr lang="hu-HU" sz="7000" dirty="0" smtClean="0">
                <a:solidFill>
                  <a:schemeClr val="accent2"/>
                </a:solidFill>
              </a:rPr>
              <a:t>vadkan </a:t>
            </a:r>
            <a:r>
              <a:rPr lang="hu-HU" dirty="0" smtClean="0"/>
              <a:t>is egy </a:t>
            </a:r>
            <a:r>
              <a:rPr lang="en" dirty="0" smtClean="0"/>
              <a:t> </a:t>
            </a:r>
            <a:r>
              <a:rPr lang="hu-HU" sz="7000" dirty="0" smtClean="0">
                <a:solidFill>
                  <a:schemeClr val="accent1"/>
                </a:solidFill>
              </a:rPr>
              <a:t>macska</a:t>
            </a:r>
            <a:r>
              <a:rPr lang="hu-HU" sz="7000" dirty="0" smtClean="0">
                <a:solidFill>
                  <a:schemeClr val="tx1"/>
                </a:solidFill>
              </a:rPr>
              <a:t>”</a:t>
            </a:r>
            <a:r>
              <a:rPr lang="en" sz="7000" dirty="0" smtClean="0">
                <a:solidFill>
                  <a:schemeClr val="accent1"/>
                </a:solidFill>
              </a:rPr>
              <a:t> 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8105619" y="5749258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― </a:t>
            </a:r>
            <a:r>
              <a:rPr lang="hu-HU" dirty="0" err="1" smtClean="0"/>
              <a:t>Sánel</a:t>
            </a:r>
            <a:r>
              <a:rPr lang="hu-HU" dirty="0" smtClean="0"/>
              <a:t> 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75950" y="48472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Mire képes a </a:t>
            </a:r>
            <a:r>
              <a:rPr lang="hu-HU" sz="6000" dirty="0" smtClean="0">
                <a:solidFill>
                  <a:schemeClr val="accent2"/>
                </a:solidFill>
              </a:rPr>
              <a:t>program</a:t>
            </a:r>
            <a:r>
              <a:rPr lang="hu-HU" sz="6000" dirty="0">
                <a:solidFill>
                  <a:schemeClr val="accent2"/>
                </a:solidFill>
              </a:rPr>
              <a:t>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hu-HU" dirty="0" smtClean="0"/>
              <a:t>Az autók nevét és árát </a:t>
            </a:r>
            <a:r>
              <a:rPr lang="hu-HU" dirty="0" err="1" smtClean="0">
                <a:solidFill>
                  <a:schemeClr val="accent1"/>
                </a:solidFill>
              </a:rPr>
              <a:t>kilistázza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hu-HU" dirty="0" smtClean="0"/>
              <a:t>Kiírja az autók </a:t>
            </a:r>
            <a:r>
              <a:rPr lang="en" dirty="0" smtClean="0">
                <a:solidFill>
                  <a:schemeClr val="accent3"/>
                </a:solidFill>
              </a:rPr>
              <a:t>d</a:t>
            </a:r>
            <a:r>
              <a:rPr lang="hu-HU" dirty="0" smtClean="0">
                <a:solidFill>
                  <a:schemeClr val="accent3"/>
                </a:solidFill>
              </a:rPr>
              <a:t>arabszámát </a:t>
            </a:r>
            <a:r>
              <a:rPr lang="hu-HU" dirty="0" smtClean="0"/>
              <a:t>és</a:t>
            </a:r>
            <a:r>
              <a:rPr lang="hu-HU" dirty="0" smtClean="0">
                <a:solidFill>
                  <a:schemeClr val="accent3"/>
                </a:solidFill>
              </a:rPr>
              <a:t> összértékét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hu-HU" dirty="0"/>
              <a:t>Kiírja az 1milló $ feletti </a:t>
            </a:r>
            <a:r>
              <a:rPr lang="hu-HU" dirty="0" smtClean="0"/>
              <a:t>autók </a:t>
            </a:r>
            <a:r>
              <a:rPr lang="hu-HU" dirty="0" smtClean="0">
                <a:solidFill>
                  <a:schemeClr val="accent1"/>
                </a:solidFill>
              </a:rPr>
              <a:t>számát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hu-HU" dirty="0" smtClean="0"/>
              <a:t>Kiírja a legdrágább </a:t>
            </a:r>
            <a:r>
              <a:rPr lang="hu-HU" dirty="0" smtClean="0">
                <a:solidFill>
                  <a:schemeClr val="accent3"/>
                </a:solidFill>
              </a:rPr>
              <a:t>autó nevét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hu-HU" dirty="0" smtClean="0"/>
              <a:t>Kiírja az 1milló $ feletti </a:t>
            </a:r>
            <a:r>
              <a:rPr lang="hu-HU" dirty="0" smtClean="0">
                <a:solidFill>
                  <a:schemeClr val="accent2"/>
                </a:solidFill>
              </a:rPr>
              <a:t>autókat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hu-HU" dirty="0"/>
              <a:t>Kiírja a legdrágább </a:t>
            </a:r>
            <a:r>
              <a:rPr lang="hu-HU" dirty="0">
                <a:solidFill>
                  <a:schemeClr val="accent2"/>
                </a:solidFill>
              </a:rPr>
              <a:t>autó </a:t>
            </a:r>
            <a:r>
              <a:rPr lang="hu-HU" dirty="0" smtClean="0">
                <a:solidFill>
                  <a:schemeClr val="accent2"/>
                </a:solidFill>
              </a:rPr>
              <a:t>árát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42" y="2165406"/>
            <a:ext cx="4010025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01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solidFill>
                  <a:schemeClr val="accent3"/>
                </a:solidFill>
              </a:rPr>
              <a:t>&lt;p&gt; </a:t>
            </a:r>
            <a:r>
              <a:rPr lang="hu-HU" sz="3600" dirty="0" smtClean="0"/>
              <a:t>„</a:t>
            </a:r>
            <a:r>
              <a:rPr lang="hu-HU" sz="3600" dirty="0" err="1" smtClean="0"/>
              <a:t>for</a:t>
            </a:r>
            <a:r>
              <a:rPr lang="hu-HU" sz="3600" dirty="0" smtClean="0"/>
              <a:t>” ciklussal van </a:t>
            </a:r>
            <a:r>
              <a:rPr lang="hu-HU" sz="3600" dirty="0" err="1" smtClean="0"/>
              <a:t>kiiratva</a:t>
            </a:r>
            <a:r>
              <a:rPr lang="hu-HU" sz="3600" dirty="0" smtClean="0"/>
              <a:t> egy „</a:t>
            </a:r>
            <a:r>
              <a:rPr lang="hu-HU" sz="3600" dirty="0" err="1" smtClean="0"/>
              <a:t>class</a:t>
            </a:r>
            <a:r>
              <a:rPr lang="hu-HU" sz="3600" dirty="0" smtClean="0"/>
              <a:t>”-</a:t>
            </a:r>
            <a:r>
              <a:rPr lang="hu-HU" sz="3600" dirty="0" err="1" smtClean="0"/>
              <a:t>on</a:t>
            </a:r>
            <a:r>
              <a:rPr lang="hu-HU" sz="3600" dirty="0" smtClean="0"/>
              <a:t> belül.</a:t>
            </a:r>
            <a:r>
              <a:rPr lang="en" sz="4000" dirty="0">
                <a:solidFill>
                  <a:schemeClr val="accent3"/>
                </a:solidFill>
              </a:rPr>
              <a:t> </a:t>
            </a:r>
            <a:r>
              <a:rPr lang="en" sz="3600" dirty="0">
                <a:solidFill>
                  <a:schemeClr val="accent3"/>
                </a:solidFill>
              </a:rPr>
              <a:t>&lt;/p&gt;</a:t>
            </a:r>
            <a:endParaRPr sz="3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3"/>
                </a:solidFill>
              </a:rPr>
              <a:t>0</a:t>
            </a:r>
            <a:r>
              <a:rPr lang="hu-HU" dirty="0" smtClean="0">
                <a:solidFill>
                  <a:schemeClr val="accent3"/>
                </a:solidFill>
              </a:rPr>
              <a:t>2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hu-HU" sz="3600" dirty="0">
                <a:solidFill>
                  <a:schemeClr val="accent3"/>
                </a:solidFill>
              </a:rPr>
              <a:t>&lt;p</a:t>
            </a:r>
            <a:r>
              <a:rPr lang="hu-HU" sz="3600" dirty="0" smtClean="0">
                <a:solidFill>
                  <a:schemeClr val="accent3"/>
                </a:solidFill>
              </a:rPr>
              <a:t>&gt;</a:t>
            </a:r>
            <a:r>
              <a:rPr lang="hu-HU" sz="3600" dirty="0" smtClean="0"/>
              <a:t>„len” függvénnyel és „</a:t>
            </a:r>
            <a:r>
              <a:rPr lang="hu-HU" sz="3600" dirty="0" err="1" smtClean="0"/>
              <a:t>for</a:t>
            </a:r>
            <a:r>
              <a:rPr lang="hu-HU" sz="3600" dirty="0" smtClean="0"/>
              <a:t>” ciklussal van kiíratva a „</a:t>
            </a:r>
            <a:r>
              <a:rPr lang="hu-HU" sz="3600" dirty="0" err="1" smtClean="0"/>
              <a:t>class</a:t>
            </a:r>
            <a:r>
              <a:rPr lang="hu-HU" sz="3600" dirty="0" smtClean="0"/>
              <a:t>”-</a:t>
            </a:r>
            <a:r>
              <a:rPr lang="hu-HU" sz="3600" dirty="0" err="1" smtClean="0"/>
              <a:t>on</a:t>
            </a:r>
            <a:r>
              <a:rPr lang="hu-HU" sz="3600" dirty="0" smtClean="0"/>
              <a:t> belül.</a:t>
            </a:r>
            <a:r>
              <a:rPr lang="hu-HU" sz="3600" dirty="0" smtClean="0">
                <a:solidFill>
                  <a:schemeClr val="accent3"/>
                </a:solidFill>
              </a:rPr>
              <a:t>&lt;/</a:t>
            </a:r>
            <a:r>
              <a:rPr lang="hu-HU" sz="3600" dirty="0">
                <a:solidFill>
                  <a:schemeClr val="accent3"/>
                </a:solidFill>
              </a:rPr>
              <a:t>p&gt;</a:t>
            </a:r>
            <a:endParaRPr lang="hu-HU" sz="3600" dirty="0"/>
          </a:p>
        </p:txBody>
      </p:sp>
      <p:pic>
        <p:nvPicPr>
          <p:cNvPr id="2050" name="Picture 2" descr="https://cdn.discordapp.com/attachments/1095670770321072169/110622191403427433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87" y="2171699"/>
            <a:ext cx="3996136" cy="3097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64859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0</a:t>
            </a:r>
            <a:r>
              <a:rPr lang="hu-HU" dirty="0">
                <a:solidFill>
                  <a:schemeClr val="accent1"/>
                </a:solidFill>
              </a:rPr>
              <a:t>3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solidFill>
                  <a:schemeClr val="accent3"/>
                </a:solidFill>
              </a:rPr>
              <a:t>&lt;p&gt; </a:t>
            </a:r>
            <a:r>
              <a:rPr lang="hu-HU" sz="3600" dirty="0" smtClean="0"/>
              <a:t>„</a:t>
            </a:r>
            <a:r>
              <a:rPr lang="hu-HU" sz="3600" dirty="0" err="1" smtClean="0"/>
              <a:t>for</a:t>
            </a:r>
            <a:r>
              <a:rPr lang="hu-HU" sz="3600" dirty="0" smtClean="0"/>
              <a:t>” ciklussal van </a:t>
            </a:r>
            <a:r>
              <a:rPr lang="hu-HU" sz="3600" dirty="0" err="1" smtClean="0"/>
              <a:t>kiiratva</a:t>
            </a:r>
            <a:r>
              <a:rPr lang="hu-HU" sz="3600" dirty="0" smtClean="0"/>
              <a:t> egy „</a:t>
            </a:r>
            <a:r>
              <a:rPr lang="hu-HU" sz="3600" dirty="0" err="1" smtClean="0"/>
              <a:t>if</a:t>
            </a:r>
            <a:r>
              <a:rPr lang="hu-HU" sz="3600" dirty="0" smtClean="0"/>
              <a:t>” segítségével a „</a:t>
            </a:r>
            <a:r>
              <a:rPr lang="hu-HU" sz="3600" dirty="0" err="1" smtClean="0"/>
              <a:t>class</a:t>
            </a:r>
            <a:r>
              <a:rPr lang="hu-HU" sz="3600" dirty="0" smtClean="0"/>
              <a:t>”-</a:t>
            </a:r>
            <a:r>
              <a:rPr lang="hu-HU" sz="3600" dirty="0" err="1" smtClean="0"/>
              <a:t>on</a:t>
            </a:r>
            <a:r>
              <a:rPr lang="hu-HU" sz="3600" dirty="0" smtClean="0"/>
              <a:t> belül.</a:t>
            </a:r>
            <a:r>
              <a:rPr lang="en" sz="4000" dirty="0" smtClean="0">
                <a:solidFill>
                  <a:schemeClr val="accent3"/>
                </a:solidFill>
              </a:rPr>
              <a:t> </a:t>
            </a:r>
            <a:r>
              <a:rPr lang="en" sz="3600" dirty="0" smtClean="0">
                <a:solidFill>
                  <a:schemeClr val="accent3"/>
                </a:solidFill>
              </a:rPr>
              <a:t>&lt;/</a:t>
            </a:r>
            <a:r>
              <a:rPr lang="en" sz="3600" dirty="0">
                <a:solidFill>
                  <a:schemeClr val="accent3"/>
                </a:solidFill>
              </a:rPr>
              <a:t>p&gt;</a:t>
            </a:r>
            <a:endParaRPr sz="3600" dirty="0"/>
          </a:p>
        </p:txBody>
      </p:sp>
      <p:pic>
        <p:nvPicPr>
          <p:cNvPr id="5122" name="Picture 2" descr="https://cdn.discordapp.com/attachments/1095670770321072169/110622366542043546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43" y="2198078"/>
            <a:ext cx="4054671" cy="307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9483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0</a:t>
            </a:r>
            <a:r>
              <a:rPr lang="hu-HU" dirty="0" smtClean="0">
                <a:solidFill>
                  <a:schemeClr val="accent1"/>
                </a:solidFill>
              </a:rPr>
              <a:t>4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solidFill>
                  <a:schemeClr val="accent3"/>
                </a:solidFill>
              </a:rPr>
              <a:t>&lt;p</a:t>
            </a:r>
            <a:r>
              <a:rPr lang="en" sz="3600" dirty="0" smtClean="0">
                <a:solidFill>
                  <a:schemeClr val="accent3"/>
                </a:solidFill>
              </a:rPr>
              <a:t>&gt;</a:t>
            </a:r>
            <a:r>
              <a:rPr lang="hu-HU" sz="3600" dirty="0" smtClean="0"/>
              <a:t>„</a:t>
            </a:r>
            <a:r>
              <a:rPr lang="hu-HU" sz="3600" dirty="0" err="1" smtClean="0"/>
              <a:t>for</a:t>
            </a:r>
            <a:r>
              <a:rPr lang="hu-HU" sz="3600" dirty="0" smtClean="0"/>
              <a:t>” ciklussal és „</a:t>
            </a:r>
            <a:r>
              <a:rPr lang="hu-HU" sz="3600" dirty="0" err="1" smtClean="0"/>
              <a:t>if</a:t>
            </a:r>
            <a:r>
              <a:rPr lang="hu-HU" sz="3600" dirty="0" smtClean="0"/>
              <a:t>” segítségével van kiíratva  a „</a:t>
            </a:r>
            <a:r>
              <a:rPr lang="hu-HU" sz="3600" dirty="0" err="1" smtClean="0"/>
              <a:t>class</a:t>
            </a:r>
            <a:r>
              <a:rPr lang="hu-HU" sz="3600" dirty="0" smtClean="0"/>
              <a:t>”-</a:t>
            </a:r>
            <a:r>
              <a:rPr lang="hu-HU" sz="3600" dirty="0" err="1" smtClean="0"/>
              <a:t>on</a:t>
            </a:r>
            <a:r>
              <a:rPr lang="hu-HU" sz="3600" dirty="0" smtClean="0"/>
              <a:t> belül</a:t>
            </a:r>
            <a:r>
              <a:rPr lang="en" sz="3600" dirty="0" smtClean="0">
                <a:solidFill>
                  <a:schemeClr val="accent3"/>
                </a:solidFill>
              </a:rPr>
              <a:t>&lt;/</a:t>
            </a:r>
            <a:r>
              <a:rPr lang="en" sz="3600" dirty="0">
                <a:solidFill>
                  <a:schemeClr val="accent3"/>
                </a:solidFill>
              </a:rPr>
              <a:t>p&gt;</a:t>
            </a:r>
            <a:endParaRPr sz="3600" dirty="0"/>
          </a:p>
        </p:txBody>
      </p:sp>
      <p:pic>
        <p:nvPicPr>
          <p:cNvPr id="6146" name="Picture 2" descr="https://cdn.discordapp.com/attachments/1095670770321072169/110622289057730151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36" y="2208945"/>
            <a:ext cx="3968018" cy="3060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864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3"/>
                </a:solidFill>
              </a:rPr>
              <a:t>0</a:t>
            </a:r>
            <a:r>
              <a:rPr lang="hu-HU" dirty="0">
                <a:solidFill>
                  <a:schemeClr val="accent3"/>
                </a:solidFill>
              </a:rPr>
              <a:t>5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hu-HU" sz="3600" dirty="0">
                <a:solidFill>
                  <a:schemeClr val="accent3"/>
                </a:solidFill>
              </a:rPr>
              <a:t>&lt;</a:t>
            </a:r>
            <a:r>
              <a:rPr lang="hu-HU" sz="3600" dirty="0" smtClean="0">
                <a:solidFill>
                  <a:schemeClr val="accent3"/>
                </a:solidFill>
              </a:rPr>
              <a:t>p&gt; </a:t>
            </a:r>
            <a:r>
              <a:rPr lang="hu-HU" sz="3600" dirty="0" smtClean="0"/>
              <a:t>„lambda” függvénnyel és sorba rendezés segítségével van kiíratva </a:t>
            </a:r>
            <a:r>
              <a:rPr lang="hu-HU" sz="3600" dirty="0" smtClean="0">
                <a:solidFill>
                  <a:schemeClr val="accent3"/>
                </a:solidFill>
              </a:rPr>
              <a:t>&lt;/p</a:t>
            </a:r>
            <a:r>
              <a:rPr lang="hu-HU" sz="3600" dirty="0">
                <a:solidFill>
                  <a:schemeClr val="accent3"/>
                </a:solidFill>
              </a:rPr>
              <a:t>&gt;</a:t>
            </a:r>
            <a:endParaRPr lang="hu-HU" sz="3600" dirty="0"/>
          </a:p>
        </p:txBody>
      </p:sp>
      <p:pic>
        <p:nvPicPr>
          <p:cNvPr id="4098" name="Picture 2" descr="https://cdn.discordapp.com/attachments/1095670770321072169/110622491468970804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90" y="2224454"/>
            <a:ext cx="3976809" cy="3045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9647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6904888" y="977965"/>
            <a:ext cx="128075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0</a:t>
            </a:r>
            <a:r>
              <a:rPr lang="hu-HU" dirty="0" smtClean="0">
                <a:solidFill>
                  <a:schemeClr val="accent1"/>
                </a:solidFill>
              </a:rPr>
              <a:t>6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53657" y="1688123"/>
            <a:ext cx="5322600" cy="3581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" sz="3600" dirty="0">
                <a:solidFill>
                  <a:schemeClr val="accent3"/>
                </a:solidFill>
              </a:rPr>
              <a:t>&lt;p&gt; </a:t>
            </a:r>
            <a:r>
              <a:rPr lang="hu-HU" sz="3600" dirty="0" smtClean="0"/>
              <a:t>„</a:t>
            </a:r>
            <a:r>
              <a:rPr lang="hu-HU" sz="3600" dirty="0" err="1" smtClean="0"/>
              <a:t>max</a:t>
            </a:r>
            <a:r>
              <a:rPr lang="hu-HU" sz="3600" dirty="0" smtClean="0"/>
              <a:t>” függvénnyel „</a:t>
            </a:r>
            <a:r>
              <a:rPr lang="hu-HU" sz="3600" dirty="0" err="1" smtClean="0"/>
              <a:t>for</a:t>
            </a:r>
            <a:r>
              <a:rPr lang="hu-HU" sz="3600" dirty="0" smtClean="0"/>
              <a:t>” ciklusban „</a:t>
            </a:r>
            <a:r>
              <a:rPr lang="hu-HU" sz="3600" dirty="0" err="1" smtClean="0"/>
              <a:t>if</a:t>
            </a:r>
            <a:r>
              <a:rPr lang="hu-HU" sz="3600" dirty="0" smtClean="0"/>
              <a:t>” segítségével van kiíratva </a:t>
            </a:r>
            <a:r>
              <a:rPr lang="en" sz="3600" dirty="0" smtClean="0">
                <a:solidFill>
                  <a:schemeClr val="accent3"/>
                </a:solidFill>
              </a:rPr>
              <a:t>&lt;/</a:t>
            </a:r>
            <a:r>
              <a:rPr lang="en" sz="3600" dirty="0">
                <a:solidFill>
                  <a:schemeClr val="accent3"/>
                </a:solidFill>
              </a:rPr>
              <a:t>p&gt;</a:t>
            </a:r>
            <a:endParaRPr sz="3600" dirty="0"/>
          </a:p>
        </p:txBody>
      </p:sp>
      <p:pic>
        <p:nvPicPr>
          <p:cNvPr id="3074" name="Picture 2" descr="https://cdn.discordapp.com/attachments/1095670770321072169/110622523877516908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53" y="2236583"/>
            <a:ext cx="4038355" cy="2924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0006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191569" y="1484100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 smtClean="0"/>
              <a:t>KÖSZÖNJÜK A</a:t>
            </a:r>
            <a:r>
              <a:rPr lang="en" sz="5400" dirty="0" smtClean="0"/>
              <a:t> </a:t>
            </a:r>
            <a:r>
              <a:rPr lang="hu-HU" sz="7200" dirty="0" smtClean="0">
                <a:solidFill>
                  <a:schemeClr val="accent3"/>
                </a:solidFill>
              </a:rPr>
              <a:t>FIGYELMET</a:t>
            </a:r>
            <a:r>
              <a:rPr lang="en" sz="7200" dirty="0" smtClean="0">
                <a:solidFill>
                  <a:schemeClr val="accent3"/>
                </a:solidFill>
              </a:rPr>
              <a:t>!</a:t>
            </a:r>
            <a:endParaRPr sz="7200" dirty="0">
              <a:solidFill>
                <a:schemeClr val="accent3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4" y="1545646"/>
            <a:ext cx="1728264" cy="3589062"/>
          </a:xfrm>
          <a:prstGeom prst="rect">
            <a:avLst/>
          </a:prstGeom>
        </p:spPr>
      </p:pic>
      <p:grpSp>
        <p:nvGrpSpPr>
          <p:cNvPr id="13" name="Google Shape;1036;p45"/>
          <p:cNvGrpSpPr/>
          <p:nvPr/>
        </p:nvGrpSpPr>
        <p:grpSpPr>
          <a:xfrm>
            <a:off x="7482211" y="4561065"/>
            <a:ext cx="352082" cy="317455"/>
            <a:chOff x="6435300" y="2742175"/>
            <a:chExt cx="266325" cy="232875"/>
          </a:xfrm>
        </p:grpSpPr>
        <p:sp>
          <p:nvSpPr>
            <p:cNvPr id="14" name="Google Shape;1037;p45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8;p45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217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Abril Fatface</vt:lpstr>
      <vt:lpstr>Aldrich</vt:lpstr>
      <vt:lpstr>Arial</vt:lpstr>
      <vt:lpstr>Calibri</vt:lpstr>
      <vt:lpstr>Roboto</vt:lpstr>
      <vt:lpstr>Roboto Mono</vt:lpstr>
      <vt:lpstr>SlidesMania</vt:lpstr>
      <vt:lpstr>Python prog.</vt:lpstr>
      <vt:lpstr>06</vt:lpstr>
      <vt:lpstr>01</vt:lpstr>
      <vt:lpstr>02</vt:lpstr>
      <vt:lpstr>03</vt:lpstr>
      <vt:lpstr>04</vt:lpstr>
      <vt:lpstr>05</vt:lpstr>
      <vt:lpstr>06</vt:lpstr>
      <vt:lpstr>KÖSZÖNJÜK A FIGYELMET!</vt:lpstr>
      <vt:lpstr>„A  vadkan is egy  macska”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Sárosdi Bence</cp:lastModifiedBy>
  <cp:revision>10</cp:revision>
  <dcterms:modified xsi:type="dcterms:W3CDTF">2023-05-11T15:05:21Z</dcterms:modified>
</cp:coreProperties>
</file>