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F1E3-350C-4549-AEC5-48EDBAC9C76D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0546-FBD8-4432-91AB-F72B962CCF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926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F1E3-350C-4549-AEC5-48EDBAC9C76D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0546-FBD8-4432-91AB-F72B962CCF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477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F1E3-350C-4549-AEC5-48EDBAC9C76D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0546-FBD8-4432-91AB-F72B962CCF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00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F1E3-350C-4549-AEC5-48EDBAC9C76D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0546-FBD8-4432-91AB-F72B962CCF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577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F1E3-350C-4549-AEC5-48EDBAC9C76D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0546-FBD8-4432-91AB-F72B962CCF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387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F1E3-350C-4549-AEC5-48EDBAC9C76D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0546-FBD8-4432-91AB-F72B962CCF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685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F1E3-350C-4549-AEC5-48EDBAC9C76D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0546-FBD8-4432-91AB-F72B962CCF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960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F1E3-350C-4549-AEC5-48EDBAC9C76D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0546-FBD8-4432-91AB-F72B962CCF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976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F1E3-350C-4549-AEC5-48EDBAC9C76D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0546-FBD8-4432-91AB-F72B962CCF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444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F1E3-350C-4549-AEC5-48EDBAC9C76D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0546-FBD8-4432-91AB-F72B962CCF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063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F1E3-350C-4549-AEC5-48EDBAC9C76D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0546-FBD8-4432-91AB-F72B962CCF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978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6000">
              <a:srgbClr val="B4A29D"/>
            </a:gs>
            <a:gs pos="0">
              <a:schemeClr val="tx2">
                <a:lumMod val="60000"/>
                <a:lumOff val="4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4F1E3-350C-4549-AEC5-48EDBAC9C76D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30546-FBD8-4432-91AB-F72B962CCF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565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6000">
              <a:srgbClr val="B4A29D"/>
            </a:gs>
            <a:gs pos="0">
              <a:schemeClr val="tx2">
                <a:lumMod val="60000"/>
                <a:lumOff val="4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19707" y="1081825"/>
            <a:ext cx="9358648" cy="1880316"/>
          </a:xfrm>
        </p:spPr>
        <p:txBody>
          <a:bodyPr>
            <a:normAutofit/>
          </a:bodyPr>
          <a:lstStyle/>
          <a:p>
            <a:r>
              <a:rPr lang="hu-HU" dirty="0"/>
              <a:t>A</a:t>
            </a:r>
            <a:r>
              <a:rPr lang="hu-HU" dirty="0" smtClean="0"/>
              <a:t>utók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27031" y="398840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Készítette: Patányi Marcell, </a:t>
            </a:r>
            <a:r>
              <a:rPr lang="hu-HU" dirty="0" err="1" smtClean="0"/>
              <a:t>Sárosdi</a:t>
            </a:r>
            <a:r>
              <a:rPr lang="hu-HU" dirty="0" smtClean="0"/>
              <a:t> Bence</a:t>
            </a:r>
          </a:p>
          <a:p>
            <a:endParaRPr lang="hu-HU" dirty="0"/>
          </a:p>
          <a:p>
            <a:r>
              <a:rPr lang="hu-HU" dirty="0" smtClean="0"/>
              <a:t>https://www.gtabase.com/grand-theft-auto-v/vehicles/#sort=attr.ct1.frontend_value&amp;sortdir=desc&amp;page=1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725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179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344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257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777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488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Szélesvásznú</PresentationFormat>
  <Paragraphs>4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Autók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Autók</dc:title>
  <dc:creator>tanulo</dc:creator>
  <cp:lastModifiedBy>tanulo</cp:lastModifiedBy>
  <cp:revision>1</cp:revision>
  <dcterms:created xsi:type="dcterms:W3CDTF">2023-04-21T09:09:30Z</dcterms:created>
  <dcterms:modified xsi:type="dcterms:W3CDTF">2023-04-21T09:09:36Z</dcterms:modified>
</cp:coreProperties>
</file>