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4012E2-6A67-4569-8091-01A676512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610E16A-185E-4574-8677-07D8FE64B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01AE9A-0BBE-435F-B983-8F8504BE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A5E2-7904-40E2-A16F-09E68DB06A46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EBFA47-BB9F-4A8D-B961-C459812A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7D6BA7C-EB9C-4BA1-887B-D0F50EA5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AEF-1202-4746-834E-0E41523D3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670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43AF32-B70B-4DD8-A21E-2C770452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946966C-FB6F-44F0-877B-6974703B0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17AC44-EF11-4D77-B3E5-6EA66D66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A5E2-7904-40E2-A16F-09E68DB06A46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23F140-01CE-409A-874E-6AFD5413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3C74F3-31B3-42F3-899B-56D54CBA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AEF-1202-4746-834E-0E41523D3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758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B8C7575-D273-4A70-80F0-030001B51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63BDB27-016C-4F5C-81C0-EC5752D84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0332E5-3246-4FD5-943A-93BCDCA2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A5E2-7904-40E2-A16F-09E68DB06A46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595A25-E103-430F-83EE-B63AB9EA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0334E7D-8280-4AF4-BC0B-7C94801A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AEF-1202-4746-834E-0E41523D3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408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60DE59-10D4-4F4E-A58F-BB539306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92AE5E-E4BA-41A2-8B02-EE4CE1EC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39F35F-F3D3-423B-82E9-3B9FDDD5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A5E2-7904-40E2-A16F-09E68DB06A46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207955-09CA-4F12-A7BA-A7C00E34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EAE229-95AB-42FC-993A-EC6A4A0C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AEF-1202-4746-834E-0E41523D3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92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E645DA-7501-4991-8A6C-8436A443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74C6B4-6F42-4E4F-86C2-666A45735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F8C036-9467-4109-8D89-B0B762FC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A5E2-7904-40E2-A16F-09E68DB06A46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3065AC-6F7E-4A1F-8E31-E94A88BE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1EB343-F805-4C5F-9455-DEE46C6A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AEF-1202-4746-834E-0E41523D3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852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09BA3C-EE7C-4A99-BC82-BDD2E058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B85445-D2DF-44AF-B169-8223E9DF0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8B8A361-D1C6-4D58-82F7-D2BB74D14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64EF2F0-F687-464D-B4A6-97E5BE48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A5E2-7904-40E2-A16F-09E68DB06A46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C964CA9-923D-481A-9A34-81B74FE2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CA5FF53-CE80-4350-9517-88983ACB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AEF-1202-4746-834E-0E41523D3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08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16B3C9-8BF4-4C93-B861-57B39F59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EB2BA5B-A46D-43F3-9F15-9A2BAA87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E80DB54-3D1D-4689-88EC-36F250F5B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1605C81-DE9F-49CC-8845-E169D38A2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2CCA4E2-10DF-42B2-81E0-FDA7C073A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09630E0-1FDD-40DE-B6AE-1331FC77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A5E2-7904-40E2-A16F-09E68DB06A46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90B6D63-7CC2-454B-9286-CA502D6C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AF3FB08-7738-4AF0-BB33-6A9A1736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AEF-1202-4746-834E-0E41523D3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738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8ED456-E8BE-4969-80FA-EBD7A534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8473881-DB3B-4B8C-9520-53E0B30E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A5E2-7904-40E2-A16F-09E68DB06A46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668029C-2A0B-4C98-BFE4-1323BE5C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6A45C1E-CBC5-453C-AEAA-805368F9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AEF-1202-4746-834E-0E41523D3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478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767F312-F65D-4C26-81F9-AD8FD0B8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A5E2-7904-40E2-A16F-09E68DB06A46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A12824C-C814-40CE-88A9-7BD654E5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C484753-EA81-4010-98D4-0295335B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AEF-1202-4746-834E-0E41523D3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315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38B0D7-F6F7-45B3-822D-390341A8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D1A793-3585-4469-981D-E6387088A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0DE21D8-32BE-4759-9A62-7FEA0FD80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4DFC3E4-548B-49B9-A849-BF5EF023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A5E2-7904-40E2-A16F-09E68DB06A46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582B64-2A28-4C60-8D02-F03A52CE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C8995DB-7DBB-422C-A42D-1AAA644B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AEF-1202-4746-834E-0E41523D3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450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D4DFF4-E60D-473B-B090-D9EB716F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8251A08-7FD2-4865-B370-B0F068C0E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FB3973D-6401-4630-A7AA-417022F56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818F0FE-2006-4A7A-B3E8-981A018A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A5E2-7904-40E2-A16F-09E68DB06A46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A5774CA-01A2-4F10-B48D-C56FD860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AA83765-42A4-40D6-92BD-AA57688A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7AEF-1202-4746-834E-0E41523D3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11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CEC5983-C1FE-4963-9FC2-29CC6FAB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A1F1E27-2040-46B4-AA5B-DAF20131C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B3AA7A-063D-4FE2-8A41-9A7DCD047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CA5E2-7904-40E2-A16F-09E68DB06A46}" type="datetimeFigureOut">
              <a:rPr lang="hu-HU" smtClean="0"/>
              <a:t>2025. 02. 27.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9B9F4B-DD99-4FFA-A0B9-3E9D0C90C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01E51D4-465F-429C-A60F-FA5D81FEE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7AEF-1202-4746-834E-0E41523D3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638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024">
              <a:srgbClr val="ABC0E4"/>
            </a:gs>
            <a:gs pos="0">
              <a:schemeClr val="accent1">
                <a:lumMod val="5000"/>
                <a:lumOff val="95000"/>
              </a:schemeClr>
            </a:gs>
            <a:gs pos="2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B51BB7-F7E6-4C6D-ABEE-B24BBDEAA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1. Python project összefoglaló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72CB583-449B-4B60-B6FA-3420FB572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-Horváth Péter</a:t>
            </a:r>
          </a:p>
          <a:p>
            <a:r>
              <a:rPr lang="hu-HU" dirty="0"/>
              <a:t>-Fodor Zoltán</a:t>
            </a:r>
          </a:p>
          <a:p>
            <a:r>
              <a:rPr lang="hu-HU" dirty="0"/>
              <a:t>-Csernus Bence(</a:t>
            </a:r>
            <a:r>
              <a:rPr lang="hu-HU" dirty="0" err="1"/>
              <a:t>boss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3048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6D86DC-3558-49AB-A2D5-87ED91C5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Horváth Peti: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4D84AF-68FF-466D-84D3-F497E6046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13. sorig írta a programot és hamar végzett vele.</a:t>
            </a:r>
            <a:endParaRPr lang="hu-HU" dirty="0"/>
          </a:p>
          <a:p>
            <a:r>
              <a:rPr lang="hu-HU" dirty="0"/>
              <a:t> Elmondása alapján nagyon jól ment neki a programozás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690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34000">
              <a:schemeClr val="accent2"/>
            </a:gs>
            <a:gs pos="74000">
              <a:schemeClr val="accent2"/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86FFAA-5646-4A5C-A1E0-45597E69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Fodor Zoli: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CE1A2D-CEB0-4E25-A4C6-6E656E96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15. sortól a 24. sorig írta, neki is jól ment a programozás.</a:t>
            </a:r>
          </a:p>
          <a:p>
            <a:r>
              <a:rPr lang="hu-HU" dirty="0"/>
              <a:t>Jól ment neki is a programozás, bár volt 1-2 elakadása de a böngésző segített neki</a:t>
            </a:r>
          </a:p>
        </p:txBody>
      </p:sp>
    </p:spTree>
    <p:extLst>
      <p:ext uri="{BB962C8B-B14F-4D97-AF65-F5344CB8AC3E}">
        <p14:creationId xmlns:p14="http://schemas.microsoft.com/office/powerpoint/2010/main" val="577565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34000">
              <a:schemeClr val="accent2"/>
            </a:gs>
            <a:gs pos="71000">
              <a:schemeClr val="accent2"/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DE57DF-C2EF-4E61-972D-FBF4150D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Csernus Bence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3204A0-4C4F-4671-B081-D0955208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 A 26. sortól egészen a végéig írtam</a:t>
            </a:r>
          </a:p>
          <a:p>
            <a:r>
              <a:rPr lang="hu-HU" dirty="0"/>
              <a:t>Voltak nehéz részek de meg tudtuk oldani a feladatot</a:t>
            </a:r>
          </a:p>
        </p:txBody>
      </p:sp>
    </p:spTree>
    <p:extLst>
      <p:ext uri="{BB962C8B-B14F-4D97-AF65-F5344CB8AC3E}">
        <p14:creationId xmlns:p14="http://schemas.microsoft.com/office/powerpoint/2010/main" val="2828751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34000">
              <a:schemeClr val="accent5">
                <a:lumMod val="20000"/>
                <a:lumOff val="80000"/>
              </a:schemeClr>
            </a:gs>
            <a:gs pos="72000">
              <a:schemeClr val="accent3">
                <a:lumMod val="20000"/>
                <a:lumOff val="80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710BBF-3CCD-4D05-8622-F09714CD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435F3A-F4A7-4E10-BED4-F10BB9577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egyenletmegoldó programot kellett készítenünk ami ki tud számítani elsőfokú és másodfokú egyenleteket tudjon megoldani</a:t>
            </a:r>
          </a:p>
          <a:p>
            <a:r>
              <a:rPr lang="hu-HU" dirty="0"/>
              <a:t>Az volt a lényeg hogy a felhasználó beírja a programba hogy milyen egyenletet szeretne megoldani (1: elsőfokú, 2: másodfokú).</a:t>
            </a:r>
          </a:p>
          <a:p>
            <a:r>
              <a:rPr lang="hu-HU" dirty="0"/>
              <a:t>Be kell utána írni az egyenletet (pl. 2x+3=5)</a:t>
            </a:r>
          </a:p>
          <a:p>
            <a:r>
              <a:rPr lang="hu-HU" dirty="0"/>
              <a:t>Kapunk egy végeredményt és utána elköszön a program</a:t>
            </a:r>
          </a:p>
        </p:txBody>
      </p:sp>
    </p:spTree>
    <p:extLst>
      <p:ext uri="{BB962C8B-B14F-4D97-AF65-F5344CB8AC3E}">
        <p14:creationId xmlns:p14="http://schemas.microsoft.com/office/powerpoint/2010/main" val="4250993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34000">
              <a:schemeClr val="accent5">
                <a:lumMod val="20000"/>
                <a:lumOff val="80000"/>
              </a:schemeClr>
            </a:gs>
            <a:gs pos="72000">
              <a:schemeClr val="accent3">
                <a:lumMod val="20000"/>
                <a:lumOff val="8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A83B66-7660-40AF-867F-BBDB86D6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Vélemény: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5C7D89-DB36-4A0B-8A6C-3E7C2369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Mindenkinek nagyon jól ment a program készítése, és az összhang is nagyon ott volt.</a:t>
            </a:r>
          </a:p>
          <a:p>
            <a:r>
              <a:rPr lang="hu-HU" dirty="0"/>
              <a:t>Használtuk a böngészőt tippek kérésére (benne volt a mesterséges </a:t>
            </a:r>
            <a:r>
              <a:rPr lang="hu-HU" dirty="0" err="1"/>
              <a:t>inteligencia</a:t>
            </a:r>
            <a:r>
              <a:rPr lang="hu-HU" dirty="0"/>
              <a:t> is)</a:t>
            </a:r>
          </a:p>
        </p:txBody>
      </p:sp>
    </p:spTree>
    <p:extLst>
      <p:ext uri="{BB962C8B-B14F-4D97-AF65-F5344CB8AC3E}">
        <p14:creationId xmlns:p14="http://schemas.microsoft.com/office/powerpoint/2010/main" val="855976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34000">
              <a:schemeClr val="bg2">
                <a:lumMod val="90000"/>
              </a:schemeClr>
            </a:gs>
            <a:gs pos="72000">
              <a:schemeClr val="bg2">
                <a:lumMod val="9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D9EC36-E2C6-4C50-9F71-258EDE39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0FB8D9-6EDC-4B99-B867-318C9A2B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4902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Szélesvásznú</PresentationFormat>
  <Paragraphs>22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1. Python project összefoglaló</vt:lpstr>
      <vt:lpstr>Horváth Peti:</vt:lpstr>
      <vt:lpstr>Fodor Zoli:</vt:lpstr>
      <vt:lpstr>Csernus Bence</vt:lpstr>
      <vt:lpstr>Feladat:</vt:lpstr>
      <vt:lpstr>Vélemény: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Python project összefoglaló</dc:title>
  <dc:creator>csernus.bence</dc:creator>
  <cp:lastModifiedBy>csernus.bence</cp:lastModifiedBy>
  <cp:revision>4</cp:revision>
  <dcterms:created xsi:type="dcterms:W3CDTF">2025-02-27T07:51:35Z</dcterms:created>
  <dcterms:modified xsi:type="dcterms:W3CDTF">2025-02-27T08:13:23Z</dcterms:modified>
</cp:coreProperties>
</file>