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2577D-1CE6-4F2A-A1B7-D9654AE5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058598-78EE-4855-96CE-BE72DFA9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010A-2544-489B-9C15-D174A19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AAE1BB-1A75-4851-90D9-70DEC67A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234CC2-E58C-49A0-92DE-AFD3A4F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0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8043C5-889D-4372-89CD-DD778634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BF5C9F-DA04-4F8C-BE24-31031B3B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01F0BB-345A-4AD3-B47D-112303B1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F53B6B-8378-44B1-925C-862D7A02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882006-C8BB-4AA0-AA69-B7327703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1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F3E597-9DCB-4D91-80BA-7D875149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6AC86B-616B-4F71-BF77-7E3EE27BC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6D013-3E3E-40BA-AAD0-50EDC7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19786-706A-483F-816F-43F878A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DCD995-0690-477F-9C3A-06E2A16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5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8291E-D715-4B22-BA80-4B397D01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B63D4D-7E9E-4EE6-93E1-004E7767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2DCC08-0E94-4456-8E4C-18602AA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F731C8-DDA3-4098-82F2-14ECCBEB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633937-1F0C-4ED6-9976-CE41C71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31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47BB0-1AC9-4944-A469-F8400A1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D746CB-5D26-4600-AD70-25D0C9C4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D5AF89-E1DB-4EDA-92F0-F87926F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AAE18-9792-49CA-98E9-4F0676EB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A2F89D-E894-4880-991F-FC83E95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9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E61C7-5155-4A6F-8193-53F0286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4A1E2E-6701-4613-B32B-B4188036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777AE2-3678-4666-9572-3968D2CF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AF99CFE-3F54-49A2-8414-09B322C7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14B292-F588-487B-AF33-276BA2D8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988FEC-99FC-4238-B33D-EA67ABF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3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F7C3FC-CFE7-4749-8615-D6124290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5319D3-60EF-4449-B452-0B411928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5488A4-94A2-4C9A-BA91-0C3B4F08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85C131-54DC-4BC2-88C7-F2B2A30FE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CB6CF1-8114-42A7-841C-30E63E9E3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96205E-1D2D-49FA-95EF-E511DF1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D7F975D-2BC6-4016-9428-BE496C2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9F0715-8DD9-4632-A3A2-974AC4C8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5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7BD26-62D1-4A16-86A2-DED121A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5F11012-5765-4094-95A9-49B0DEF8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A7E5757-E0E6-4388-89C5-DBD2AE51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E242296-32A2-4F1C-B824-994E4711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6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4B1F3D-86D8-43E5-A7A2-65F2A970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8744273-2670-42C1-BFFE-5879E095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C061B3-AA66-4A50-9E5E-A5C1AF3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4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6CC8AE-D354-48B0-B9F7-0E875ABB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8A980C-D1F8-47FC-8D31-5D28D15B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0E693C-1103-483D-9B58-CF1E9E88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935B49-E385-4E04-A2D2-A592DFE1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B6FD87-2198-4D49-8DE6-EEE4C84D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2BE955-10B1-4C66-AFC2-2C385CB8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9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541DF4-D3C4-4523-BFB5-DBF1B55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175225-3D3F-40B7-9225-60F92A99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669A18-287C-494A-800A-A6DCC4A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021CE8-0790-4C34-B006-B6B4DA5B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7E6007-94CE-4370-817E-EDC2228A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39F61A-51E3-4A09-8B07-4F7FA89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4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DBB08E3-BE12-45A1-86E2-B81FC05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91A200-CB36-49AC-A5E4-855280CA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FBA033-8226-44B2-81EF-0E5798C1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EA5C-A5BC-4DE8-9202-74515C7584F2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454C85-617E-46E2-9FA8-9E89648E1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3D0289-F973-4F18-873B-6435722D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1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C624C-3319-43E5-ACFB-053347C0A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Quiz</a:t>
            </a:r>
            <a:r>
              <a:rPr lang="hu-HU" b="1" dirty="0"/>
              <a:t>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5D0782-FEA2-4EE1-A0DA-ECACE7D1D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Mike </a:t>
            </a:r>
            <a:r>
              <a:rPr lang="hu-HU" dirty="0" err="1"/>
              <a:t>Wazowski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80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Kép az oldalról</a:t>
            </a:r>
          </a:p>
        </p:txBody>
      </p:sp>
    </p:spTree>
    <p:extLst>
      <p:ext uri="{BB962C8B-B14F-4D97-AF65-F5344CB8AC3E}">
        <p14:creationId xmlns:p14="http://schemas.microsoft.com/office/powerpoint/2010/main" val="10467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Kép az oldalról</a:t>
            </a:r>
          </a:p>
        </p:txBody>
      </p:sp>
    </p:spTree>
    <p:extLst>
      <p:ext uri="{BB962C8B-B14F-4D97-AF65-F5344CB8AC3E}">
        <p14:creationId xmlns:p14="http://schemas.microsoft.com/office/powerpoint/2010/main" val="245770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194"/>
            <a:ext cx="10515600" cy="4563611"/>
          </a:xfrm>
        </p:spPr>
        <p:txBody>
          <a:bodyPr>
            <a:noAutofit/>
          </a:bodyPr>
          <a:lstStyle/>
          <a:p>
            <a:pPr algn="ctr"/>
            <a:r>
              <a:rPr lang="hu-HU" sz="15000" b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151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Megrendelő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A megrendelő egy játékot várt el tőlünk, a játék tematikáját és struktúráját azt a csapat dönthette el, hogy milyen legyen. Az alapkövetelmény az volt, hogy a játék működőképes legyen.</a:t>
            </a:r>
          </a:p>
        </p:txBody>
      </p:sp>
    </p:spTree>
    <p:extLst>
      <p:ext uri="{BB962C8B-B14F-4D97-AF65-F5344CB8AC3E}">
        <p14:creationId xmlns:p14="http://schemas.microsoft.com/office/powerpoint/2010/main" val="162231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Zsiros Máté Ferenc: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hely: Barcelona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Lakhely: Palotás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idő: 2005. 05.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Telefonszám: 06-30-723-5679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Pozíciók: programozó, menedzser</a:t>
            </a:r>
          </a:p>
        </p:txBody>
      </p:sp>
    </p:spTree>
    <p:extLst>
      <p:ext uri="{BB962C8B-B14F-4D97-AF65-F5344CB8AC3E}">
        <p14:creationId xmlns:p14="http://schemas.microsoft.com/office/powerpoint/2010/main" val="386526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Tóth Bence: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hely: Tahitótfalu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idő: 2003. 06. 25.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Telefonszám: 06-70-256-4173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Pozíciók: programozó, előadó</a:t>
            </a:r>
          </a:p>
        </p:txBody>
      </p:sp>
    </p:spTree>
    <p:extLst>
      <p:ext uri="{BB962C8B-B14F-4D97-AF65-F5344CB8AC3E}">
        <p14:creationId xmlns:p14="http://schemas.microsoft.com/office/powerpoint/2010/main" val="24773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Kovács Zétény: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idő: 2004. 07. 08.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Telefonszám: 06-30-150-7069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Pozíciók: programozó, angol nyelvű előadó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792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Kiss Benedek: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Születési idő: 2004. 09. 06.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Telefonszám: +7 495 697-03-49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Pozíciók: programozó, szárnysegéd 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1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900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Trello</a:t>
            </a:r>
            <a:r>
              <a:rPr lang="hu-HU" dirty="0"/>
              <a:t> felületén osztottuk el a feladatokat, illetve hogy az egyes feladatok folyamatban vagy már kész vannak.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58ADE-C706-47D7-98D9-3C7AED52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50" y="1325460"/>
            <a:ext cx="8955550" cy="44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726"/>
            <a:ext cx="3129792" cy="769441"/>
          </a:xfrm>
        </p:spPr>
        <p:txBody>
          <a:bodyPr/>
          <a:lstStyle/>
          <a:p>
            <a:r>
              <a:rPr lang="hu-HU" b="1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7996"/>
            <a:ext cx="312979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Figma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Figma</a:t>
            </a:r>
            <a:r>
              <a:rPr lang="hu-HU" dirty="0"/>
              <a:t> nevű oldalon terveztük meg a prototípust és annak drótvázát.</a:t>
            </a:r>
          </a:p>
          <a:p>
            <a:pPr marL="0" indent="0">
              <a:buNone/>
            </a:pPr>
            <a:r>
              <a:rPr lang="hu-HU" dirty="0"/>
              <a:t>Ezen a felületen többen is tudnak dolgozni egyszerre.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6BFA32-5CCB-490E-9716-1F512958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8" y="2579840"/>
            <a:ext cx="9134952" cy="31676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1C1A1A5-339A-4A5E-9A62-34DABDC42E8A}"/>
              </a:ext>
            </a:extLst>
          </p:cNvPr>
          <p:cNvSpPr txBox="1"/>
          <p:nvPr/>
        </p:nvSpPr>
        <p:spPr>
          <a:xfrm>
            <a:off x="5025239" y="796726"/>
            <a:ext cx="411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Kép a drótvázról</a:t>
            </a:r>
          </a:p>
        </p:txBody>
      </p:sp>
    </p:spTree>
    <p:extLst>
      <p:ext uri="{BB962C8B-B14F-4D97-AF65-F5344CB8AC3E}">
        <p14:creationId xmlns:p14="http://schemas.microsoft.com/office/powerpoint/2010/main" val="34645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Github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034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Githubon</a:t>
            </a:r>
            <a:r>
              <a:rPr lang="hu-HU" dirty="0"/>
              <a:t> osztottuk meg egymással a fájlokat. Ha a helyzet úgy kívánja, hogy valaki hiányzik akkor otthonról is képes megosztani a fontos dolgokat.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BC19E-533A-407C-AF09-673753D4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51" y="1415396"/>
            <a:ext cx="8792644" cy="43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Szélesvásznú</PresentationFormat>
  <Paragraphs>45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Quiz bemutató</vt:lpstr>
      <vt:lpstr>Megrendelő követelményei</vt:lpstr>
      <vt:lpstr>Csapat bemutatása</vt:lpstr>
      <vt:lpstr>Csapat bemutatása</vt:lpstr>
      <vt:lpstr>Csapat bemutatása</vt:lpstr>
      <vt:lpstr>Csapat bemutatása</vt:lpstr>
      <vt:lpstr>Eszközök</vt:lpstr>
      <vt:lpstr>Eszközök</vt:lpstr>
      <vt:lpstr>Github</vt:lpstr>
      <vt:lpstr>Kép az oldalról</vt:lpstr>
      <vt:lpstr>Kép az oldalról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bemutató</dc:title>
  <dc:creator>Kiss Benedek</dc:creator>
  <cp:lastModifiedBy>Kiss Benedek</cp:lastModifiedBy>
  <cp:revision>17</cp:revision>
  <dcterms:created xsi:type="dcterms:W3CDTF">2024-03-11T11:05:01Z</dcterms:created>
  <dcterms:modified xsi:type="dcterms:W3CDTF">2024-03-18T13:09:58Z</dcterms:modified>
</cp:coreProperties>
</file>