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ECE5C-A6DC-4C52-A22B-45A0859CB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B511EA-6CDF-452D-A947-D5A05B129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A10411-DDE8-44C6-9CBF-FC50E879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3E3D8E-84BB-40C1-93D2-CCD4755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0E919D-54C5-4946-B775-2EDF79E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0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8BAF9E-9EC5-4F51-9F97-650C4F94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ADDB5A-BC35-4F08-9163-C1B8266B6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6932DC-4F34-4B89-8132-853EAF48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9E973B-2472-4B58-9991-20E5E3B8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D8F91E-8676-4D53-80CC-C67F66E6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0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396CCCE-4013-4FA0-A785-3D6F2A219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A6145E8-6519-4564-B28C-CFF9CEDD0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33C994-06BF-47F0-BF2F-2162C984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9DAD5D-6BC9-469C-985C-F5BA7EFA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F6F18D-1692-4599-8F62-FF84739D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8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D83FD-C0E9-4EB4-A1D2-5817078D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E7C06F-883D-4E50-B6A0-4E84248C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1517BF-B421-47BA-AD48-3C46B47C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34D67A-0076-4FB1-9E2A-A745C6F8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0241BF-EBCC-422E-B407-ECB1124B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AC495-6930-4871-A6A1-48D564E5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3A9FCC-7442-4658-A63F-68023296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8F7FD4-AC94-4EF2-97E7-F34465D0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146A61-8E83-4F4F-882E-5B980740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65B6FC-6CEB-41FD-BC5F-FD476E9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8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285999-0D54-48FF-9FF7-C8561F2D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6983D7-0BC7-4673-A1FC-B266595F6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049B15-B24A-4D6A-8785-600A822D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A68286-9092-4015-9770-7F89B9E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52B29C-4447-4477-B6BB-BAA8A9E2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CBEB24-134E-495C-AC03-C2F3880F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9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734F37-CE52-446A-A66B-7CC592D2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40CDBE-5E28-4A2A-A206-396944F9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C173FA3-CD91-429B-8930-BA6B2E7C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D2C3A0F-964D-4B1E-93FC-D43C85D4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DD954A4-6F19-48BD-A6BE-BB2D2D580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ECC7FE9-879E-4E34-991A-2D7DAE79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7196DA7-A505-4E85-AAAE-37F1CBDE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F2BE128-2A28-4630-94EF-9392B2B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06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995BE-8955-4E79-AB01-28ACE7B9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2E9AFA4-CBD4-4FBB-A035-77D59AB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3220552-8A74-4AC9-A432-B241C4C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6EB5096-AF6B-4414-8B2A-3B57C964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66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E356DB-4839-4D26-9F87-C220770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57A4870-34EE-4074-9E17-B0AAB1C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FF1D24-CF5E-4F6D-851F-A28E0BBE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01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8A98AE-FEC6-4BB1-9188-D9F7E37C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6278A4-DDB0-488C-884E-18408FE5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93AF86-1118-459B-A5CC-E63BF1577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D10CFC-0B87-4385-95D1-C31655B3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2DC925-952F-44F0-BD8F-6851741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ED855A-5530-424B-B156-078099B6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57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40E365-7526-4548-9ABF-F5406B5D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40E9A8B-0461-4866-A884-7DF9324A8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3F35EB-7967-4D53-BC14-00B7288DE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B85D2B-A74E-4EA7-93C3-F82F852D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638A7F-6309-489B-943D-51D3A203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C919CC-8F04-4C59-90BA-5ACA98C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59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D693C04-F265-417D-882A-25CEAAB6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902CAA-4B2A-4467-A869-F0B84710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56273C-43DE-4064-9340-21B1AF956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7D72-7616-4671-866A-76F0C28AAE33}" type="datetimeFigureOut">
              <a:rPr lang="hu-HU" smtClean="0"/>
              <a:t>2024.03.18.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60CA00-B2EF-4271-848A-BD89132B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E57C55-F954-4011-801F-197B87A3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12D-0810-4BD6-B3DC-CB541D97B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23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78AC6-AD6A-425E-94B7-AE19A2306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Quiz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6B7042-D081-4F19-AB87-D96C1FA19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Mike </a:t>
            </a:r>
            <a:r>
              <a:rPr lang="hu-HU" dirty="0" err="1"/>
              <a:t>Wazowski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31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Picture </a:t>
            </a: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page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654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Picture </a:t>
            </a: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page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40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4A64E3-B6A0-4989-81B9-898FE742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46"/>
            <a:ext cx="10515600" cy="6442745"/>
          </a:xfrm>
        </p:spPr>
        <p:txBody>
          <a:bodyPr>
            <a:noAutofit/>
          </a:bodyPr>
          <a:lstStyle/>
          <a:p>
            <a:pPr algn="ctr"/>
            <a:r>
              <a:rPr lang="en-US" sz="15000" b="1" dirty="0"/>
              <a:t>Thank you for your attention</a:t>
            </a:r>
            <a:r>
              <a:rPr lang="hu-HU" sz="15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75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Customer</a:t>
            </a:r>
            <a:r>
              <a:rPr lang="hu-HU" b="1" dirty="0"/>
              <a:t> </a:t>
            </a:r>
            <a:r>
              <a:rPr lang="hu-HU" b="1" dirty="0" err="1"/>
              <a:t>requirements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client wanted us to make a game, and the theme and structure of the game was left to the team to decide. The basic requirement was that the game had to be functional.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77141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Zsiros Máté Ferenc: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Barcelona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residence</a:t>
            </a:r>
            <a:r>
              <a:rPr lang="hu-HU" dirty="0"/>
              <a:t>: Palotás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Date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2005. 05. 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: 06-30-723-5679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Positions</a:t>
            </a:r>
            <a:r>
              <a:rPr lang="hu-HU" dirty="0"/>
              <a:t>: </a:t>
            </a:r>
            <a:r>
              <a:rPr lang="hu-HU" dirty="0" err="1"/>
              <a:t>programmer</a:t>
            </a:r>
            <a:r>
              <a:rPr lang="hu-HU" dirty="0"/>
              <a:t>, </a:t>
            </a:r>
            <a:r>
              <a:rPr lang="hu-HU" dirty="0" err="1"/>
              <a:t>manager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65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Tóth Bence: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Tahitótfalu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residence</a:t>
            </a:r>
            <a:r>
              <a:rPr lang="hu-HU" dirty="0"/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Date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2003. 06. 25.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: 06-70-256-4173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Positions</a:t>
            </a:r>
            <a:r>
              <a:rPr lang="hu-HU" dirty="0"/>
              <a:t>: </a:t>
            </a:r>
            <a:r>
              <a:rPr lang="hu-HU" dirty="0" err="1"/>
              <a:t>programmer</a:t>
            </a:r>
            <a:r>
              <a:rPr lang="hu-HU" dirty="0"/>
              <a:t>, </a:t>
            </a:r>
            <a:r>
              <a:rPr lang="hu-HU" dirty="0" err="1"/>
              <a:t>presenter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780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Kovács Zétény: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residence</a:t>
            </a:r>
            <a:r>
              <a:rPr lang="hu-HU" dirty="0"/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Date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2004. 07. 08.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: 06-30-150-7069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Positions</a:t>
            </a:r>
            <a:r>
              <a:rPr lang="hu-HU" dirty="0"/>
              <a:t>: </a:t>
            </a:r>
            <a:r>
              <a:rPr lang="hu-HU" dirty="0" err="1"/>
              <a:t>programmer</a:t>
            </a:r>
            <a:r>
              <a:rPr lang="hu-HU" dirty="0"/>
              <a:t>, English-</a:t>
            </a:r>
            <a:r>
              <a:rPr lang="hu-HU" dirty="0" err="1"/>
              <a:t>speaking</a:t>
            </a:r>
            <a:r>
              <a:rPr lang="hu-HU" dirty="0"/>
              <a:t> </a:t>
            </a:r>
            <a:r>
              <a:rPr lang="hu-HU" dirty="0" err="1"/>
              <a:t>presenter</a:t>
            </a: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689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Introducing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crew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Kiss Benedek: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residence</a:t>
            </a:r>
            <a:r>
              <a:rPr lang="hu-HU" dirty="0"/>
              <a:t>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Date</a:t>
            </a:r>
            <a:r>
              <a:rPr lang="hu-HU" dirty="0"/>
              <a:t> of </a:t>
            </a:r>
            <a:r>
              <a:rPr lang="hu-HU" dirty="0" err="1"/>
              <a:t>birth</a:t>
            </a:r>
            <a:r>
              <a:rPr lang="hu-HU" dirty="0"/>
              <a:t>: 2004. 09. 06.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: +7 495 697-03-49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Positions</a:t>
            </a:r>
            <a:r>
              <a:rPr lang="hu-HU" dirty="0"/>
              <a:t>: </a:t>
            </a:r>
            <a:r>
              <a:rPr lang="hu-HU" dirty="0" err="1"/>
              <a:t>programmer</a:t>
            </a:r>
            <a:r>
              <a:rPr lang="hu-HU" dirty="0"/>
              <a:t>, </a:t>
            </a:r>
            <a:r>
              <a:rPr lang="hu-HU" dirty="0" err="1"/>
              <a:t>wing</a:t>
            </a:r>
            <a:r>
              <a:rPr lang="hu-HU" dirty="0"/>
              <a:t> </a:t>
            </a:r>
            <a:r>
              <a:rPr lang="hu-HU" dirty="0" err="1"/>
              <a:t>assistant</a:t>
            </a: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509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9007" cy="1325563"/>
          </a:xfrm>
        </p:spPr>
        <p:txBody>
          <a:bodyPr/>
          <a:lstStyle/>
          <a:p>
            <a:r>
              <a:rPr lang="hu-HU" b="1" dirty="0" err="1"/>
              <a:t>Resources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9007" cy="3694331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Trello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en-US" dirty="0"/>
              <a:t>In the Trello interface, we have divided the tasks and whether each task is in progress or finished. 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C302D1D-2534-4184-BDF0-DDC9DE1A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50" y="1192445"/>
            <a:ext cx="8955550" cy="44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8" y="444617"/>
            <a:ext cx="2483840" cy="1111592"/>
          </a:xfrm>
        </p:spPr>
        <p:txBody>
          <a:bodyPr/>
          <a:lstStyle/>
          <a:p>
            <a:r>
              <a:rPr lang="hu-HU" b="1" dirty="0" err="1"/>
              <a:t>Resources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9" y="1766901"/>
            <a:ext cx="2483839" cy="419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Figma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en-US" dirty="0"/>
              <a:t>We designed the prototype and its wireframe on the </a:t>
            </a:r>
            <a:r>
              <a:rPr lang="en-US" dirty="0" err="1"/>
              <a:t>Figma</a:t>
            </a:r>
            <a:r>
              <a:rPr lang="en-US" dirty="0"/>
              <a:t> site. Several people can work on this interface at the same time.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5A0EA0-CE1A-41F7-892E-D512C67C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48" y="1825624"/>
            <a:ext cx="9134952" cy="316765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ABC6743-ABAA-4A78-909C-303B5FDA8B68}"/>
              </a:ext>
            </a:extLst>
          </p:cNvPr>
          <p:cNvSpPr txBox="1"/>
          <p:nvPr/>
        </p:nvSpPr>
        <p:spPr>
          <a:xfrm>
            <a:off x="5025006" y="615692"/>
            <a:ext cx="596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Picture of </a:t>
            </a:r>
            <a:r>
              <a:rPr lang="hu-HU" sz="4400" b="1" dirty="0" err="1"/>
              <a:t>the</a:t>
            </a:r>
            <a:r>
              <a:rPr lang="hu-HU" sz="4400" b="1" dirty="0"/>
              <a:t> </a:t>
            </a:r>
            <a:r>
              <a:rPr lang="hu-HU" sz="4400" b="1" dirty="0" err="1"/>
              <a:t>wireframe</a:t>
            </a:r>
            <a:endParaRPr lang="hu-HU" sz="4400" b="1" dirty="0"/>
          </a:p>
        </p:txBody>
      </p:sp>
    </p:spTree>
    <p:extLst>
      <p:ext uri="{BB962C8B-B14F-4D97-AF65-F5344CB8AC3E}">
        <p14:creationId xmlns:p14="http://schemas.microsoft.com/office/powerpoint/2010/main" val="311872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9C0F-DDC7-4FDA-A208-E979493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Github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A58A2-B7AB-49BA-BD6A-B02D5AE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895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shared the files on </a:t>
            </a:r>
            <a:r>
              <a:rPr lang="en-US" dirty="0" err="1"/>
              <a:t>Github</a:t>
            </a:r>
            <a:r>
              <a:rPr lang="en-US" dirty="0"/>
              <a:t>. If the situation requires that someone is absent, you can share important things from home.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97FF5C-A1F1-4421-803E-FBB02981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56" y="1690688"/>
            <a:ext cx="8792644" cy="43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Szélesvásznú</PresentationFormat>
  <Paragraphs>44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Office-téma</vt:lpstr>
      <vt:lpstr>Quiz presentation</vt:lpstr>
      <vt:lpstr>Customer requirements</vt:lpstr>
      <vt:lpstr>Introducing the crew</vt:lpstr>
      <vt:lpstr>Introducing the crew</vt:lpstr>
      <vt:lpstr>Introducing the crew</vt:lpstr>
      <vt:lpstr>Introducing the crew</vt:lpstr>
      <vt:lpstr>Resources</vt:lpstr>
      <vt:lpstr>Resources</vt:lpstr>
      <vt:lpstr>Github</vt:lpstr>
      <vt:lpstr>Picture from the page</vt:lpstr>
      <vt:lpstr>Picture from the page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presentation</dc:title>
  <dc:creator>Kiss Benedek</dc:creator>
  <cp:lastModifiedBy>Kiss Benedek</cp:lastModifiedBy>
  <cp:revision>6</cp:revision>
  <dcterms:created xsi:type="dcterms:W3CDTF">2024-03-18T10:24:20Z</dcterms:created>
  <dcterms:modified xsi:type="dcterms:W3CDTF">2024-03-18T13:11:42Z</dcterms:modified>
</cp:coreProperties>
</file>