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3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785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1055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4155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3882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866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5657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3551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381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573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640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108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437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03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081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97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EA5C-A5BC-4DE8-9202-74515C7584F2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49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4AEA5C-A5BC-4DE8-9202-74515C7584F2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962801-2828-412A-B268-303032E7E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1885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BC624C-3319-43E5-ACFB-053347C0A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err="1"/>
              <a:t>Quiz</a:t>
            </a:r>
            <a:r>
              <a:rPr lang="hu-HU" b="1" dirty="0"/>
              <a:t>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5D0782-FEA2-4EE1-A0DA-ECACE7D1D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Mike </a:t>
            </a:r>
            <a:r>
              <a:rPr lang="hu-HU" dirty="0" err="1"/>
              <a:t>Wazowski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180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073" y="133446"/>
            <a:ext cx="8534400" cy="1507067"/>
          </a:xfrm>
        </p:spPr>
        <p:txBody>
          <a:bodyPr/>
          <a:lstStyle/>
          <a:p>
            <a:pPr algn="ctr"/>
            <a:r>
              <a:rPr lang="hu-HU" b="1" dirty="0"/>
              <a:t>Kép az oldalról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B594274-9F24-44B7-A798-330D00797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67" y="2149977"/>
            <a:ext cx="6788665" cy="29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8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722" y="0"/>
            <a:ext cx="8534400" cy="1507067"/>
          </a:xfrm>
        </p:spPr>
        <p:txBody>
          <a:bodyPr/>
          <a:lstStyle/>
          <a:p>
            <a:pPr algn="ctr"/>
            <a:r>
              <a:rPr lang="hu-HU" b="1" dirty="0"/>
              <a:t>Kép az oldalról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6FB5CBF-801B-4D70-9D61-57E659DDD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738" y="2110705"/>
            <a:ext cx="6505719" cy="283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0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98" y="1147194"/>
            <a:ext cx="11496413" cy="4563611"/>
          </a:xfrm>
        </p:spPr>
        <p:txBody>
          <a:bodyPr>
            <a:noAutofit/>
          </a:bodyPr>
          <a:lstStyle/>
          <a:p>
            <a:pPr algn="ctr"/>
            <a:r>
              <a:rPr lang="hu-HU" sz="15000" b="1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01519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hu-HU" b="1" dirty="0"/>
              <a:t>Megrendelő követelményei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8F1D5D-F188-46F5-8AF2-67B3261C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70651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dirty="0">
                <a:solidFill>
                  <a:schemeClr val="tx1"/>
                </a:solidFill>
              </a:rPr>
              <a:t>A megrendelő egy játékot várt el tőlünk, a játék tematikáját és struktúráját azt a csapat dönthette el, hogy milyen legyen. Az alapkövetelmény az volt, hogy a játék működőképes legyen.</a:t>
            </a:r>
          </a:p>
        </p:txBody>
      </p:sp>
    </p:spTree>
    <p:extLst>
      <p:ext uri="{BB962C8B-B14F-4D97-AF65-F5344CB8AC3E}">
        <p14:creationId xmlns:p14="http://schemas.microsoft.com/office/powerpoint/2010/main" val="162231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23" y="0"/>
            <a:ext cx="8534400" cy="1507067"/>
          </a:xfrm>
        </p:spPr>
        <p:txBody>
          <a:bodyPr/>
          <a:lstStyle/>
          <a:p>
            <a:r>
              <a:rPr lang="hu-HU" b="1" dirty="0"/>
              <a:t>Csapat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8F1D5D-F188-46F5-8AF2-67B3261C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" y="1927371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Zsiros Máté Ferenc: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Születési hely: Barcelona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Lakhely: Palotás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Születési idő: 2005. 05. 15.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Telefonszám: 06-30-723-5679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Pozíciók: programozó, menedzser</a:t>
            </a:r>
          </a:p>
        </p:txBody>
      </p:sp>
    </p:spTree>
    <p:extLst>
      <p:ext uri="{BB962C8B-B14F-4D97-AF65-F5344CB8AC3E}">
        <p14:creationId xmlns:p14="http://schemas.microsoft.com/office/powerpoint/2010/main" val="386526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hu-HU" b="1" dirty="0"/>
              <a:t>Csapat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8F1D5D-F188-46F5-8AF2-67B3261C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5187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Tóth Bence: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Születési hely: Tahitótfalu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Lakhely: Budapest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Születési idő: 2003. 06. 25.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Telefonszám: 06-70-256-4173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Pozíciók: programozó, előadó</a:t>
            </a:r>
          </a:p>
        </p:txBody>
      </p:sp>
    </p:spTree>
    <p:extLst>
      <p:ext uri="{BB962C8B-B14F-4D97-AF65-F5344CB8AC3E}">
        <p14:creationId xmlns:p14="http://schemas.microsoft.com/office/powerpoint/2010/main" val="247736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15" y="17632"/>
            <a:ext cx="8534400" cy="1507067"/>
          </a:xfrm>
        </p:spPr>
        <p:txBody>
          <a:bodyPr/>
          <a:lstStyle/>
          <a:p>
            <a:r>
              <a:rPr lang="hu-HU" b="1" dirty="0"/>
              <a:t>Csapat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8F1D5D-F188-46F5-8AF2-67B3261C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215" y="1843481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Kovács Zétény: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Születési hely: Budapest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Lakhely: Budapest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Születési idő: 2004. 07. 08.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Telefonszám: 06-30-150-7069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Pozíciók: programozó, angol nyelvű előadó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92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68" y="360727"/>
            <a:ext cx="8534400" cy="1507067"/>
          </a:xfrm>
        </p:spPr>
        <p:txBody>
          <a:bodyPr/>
          <a:lstStyle/>
          <a:p>
            <a:r>
              <a:rPr lang="hu-HU" b="1" dirty="0"/>
              <a:t>Csapat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8F1D5D-F188-46F5-8AF2-67B3261C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68" y="222098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Kiss Benedek: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Születési hely: Budapest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Lakhely: Budapest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Születési idő: 2004. 09. 06.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Telefonszám: +7 495 697-03-49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Pozíciók: programozó, szárnysegéd 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12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477394"/>
            <a:ext cx="8589438" cy="1507067"/>
          </a:xfrm>
        </p:spPr>
        <p:txBody>
          <a:bodyPr/>
          <a:lstStyle/>
          <a:p>
            <a:r>
              <a:rPr lang="hu-HU" b="1" dirty="0"/>
              <a:t>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8F1D5D-F188-46F5-8AF2-67B3261C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09007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 err="1">
                <a:solidFill>
                  <a:schemeClr val="tx1"/>
                </a:solidFill>
              </a:rPr>
              <a:t>Trello</a:t>
            </a:r>
            <a:r>
              <a:rPr lang="hu-HU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A </a:t>
            </a:r>
            <a:r>
              <a:rPr lang="hu-HU" dirty="0" err="1">
                <a:solidFill>
                  <a:schemeClr val="tx1"/>
                </a:solidFill>
              </a:rPr>
              <a:t>Trello</a:t>
            </a:r>
            <a:r>
              <a:rPr lang="hu-HU" dirty="0">
                <a:solidFill>
                  <a:schemeClr val="tx1"/>
                </a:solidFill>
              </a:rPr>
              <a:t> felületén osztottuk el a feladatokat, illetve hogy az egyes feladatok folyamatban vagy már kész vannak. 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2F58ADE-C706-47D7-98D9-3C7AED525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50" y="1325460"/>
            <a:ext cx="8955550" cy="44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9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6726"/>
            <a:ext cx="3129792" cy="769441"/>
          </a:xfrm>
        </p:spPr>
        <p:txBody>
          <a:bodyPr/>
          <a:lstStyle/>
          <a:p>
            <a:r>
              <a:rPr lang="hu-HU" b="1" dirty="0"/>
              <a:t>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8F1D5D-F188-46F5-8AF2-67B3261C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7996"/>
            <a:ext cx="3129793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 err="1">
                <a:solidFill>
                  <a:schemeClr val="tx1"/>
                </a:solidFill>
              </a:rPr>
              <a:t>Figma</a:t>
            </a:r>
            <a:r>
              <a:rPr lang="hu-HU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A </a:t>
            </a:r>
            <a:r>
              <a:rPr lang="hu-HU" dirty="0" err="1">
                <a:solidFill>
                  <a:schemeClr val="tx1"/>
                </a:solidFill>
              </a:rPr>
              <a:t>Figma</a:t>
            </a:r>
            <a:r>
              <a:rPr lang="hu-HU" dirty="0">
                <a:solidFill>
                  <a:schemeClr val="tx1"/>
                </a:solidFill>
              </a:rPr>
              <a:t> nevű oldalon terveztük meg a prototípust és annak drótvázát.</a:t>
            </a: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Ezen a felületen többen is tudnak dolgozni egyszerre.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1C1A1A5-339A-4A5E-9A62-34DABDC42E8A}"/>
              </a:ext>
            </a:extLst>
          </p:cNvPr>
          <p:cNvSpPr txBox="1"/>
          <p:nvPr/>
        </p:nvSpPr>
        <p:spPr>
          <a:xfrm>
            <a:off x="5025239" y="796726"/>
            <a:ext cx="4110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/>
              <a:t>Kép a drótvázról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7DFA3A8-AC2A-437D-90A9-F72E41E01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792" y="2158478"/>
            <a:ext cx="4953000" cy="359092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9B9B860-757E-441E-9E8F-ED7869F1D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083" y="3610966"/>
            <a:ext cx="4878917" cy="33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0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93C46-E3D0-4CAC-ABEF-BDA471E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08" y="133446"/>
            <a:ext cx="8534400" cy="1507067"/>
          </a:xfrm>
        </p:spPr>
        <p:txBody>
          <a:bodyPr/>
          <a:lstStyle/>
          <a:p>
            <a:r>
              <a:rPr lang="hu-HU" b="1" dirty="0" err="1"/>
              <a:t>Github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8F1D5D-F188-46F5-8AF2-67B3261C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08" y="1003504"/>
            <a:ext cx="2710343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A </a:t>
            </a:r>
            <a:r>
              <a:rPr lang="hu-HU" dirty="0" err="1">
                <a:solidFill>
                  <a:schemeClr val="tx1"/>
                </a:solidFill>
              </a:rPr>
              <a:t>Github-on</a:t>
            </a:r>
            <a:r>
              <a:rPr lang="hu-HU" dirty="0">
                <a:solidFill>
                  <a:schemeClr val="tx1"/>
                </a:solidFill>
              </a:rPr>
              <a:t> osztottuk meg egymással a fájlokat. Ha a helyzet úgy kívánja, hogy valaki hiányzik akkor otthonról is képes megosztani a fontos dolgokat.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2FBC19E-533A-407C-AF09-673753D42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51" y="1415396"/>
            <a:ext cx="8792644" cy="43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9584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250</Words>
  <Application>Microsoft Office PowerPoint</Application>
  <PresentationFormat>Szélesvásznú</PresentationFormat>
  <Paragraphs>45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Century Gothic</vt:lpstr>
      <vt:lpstr>Wingdings</vt:lpstr>
      <vt:lpstr>Wingdings 3</vt:lpstr>
      <vt:lpstr>Szelet</vt:lpstr>
      <vt:lpstr>Quiz bemutató</vt:lpstr>
      <vt:lpstr>Megrendelő követelményei</vt:lpstr>
      <vt:lpstr>Csapat bemutatása</vt:lpstr>
      <vt:lpstr>Csapat bemutatása</vt:lpstr>
      <vt:lpstr>Csapat bemutatása</vt:lpstr>
      <vt:lpstr>Csapat bemutatása</vt:lpstr>
      <vt:lpstr>Eszközök</vt:lpstr>
      <vt:lpstr>Eszközök</vt:lpstr>
      <vt:lpstr>Github</vt:lpstr>
      <vt:lpstr>Kép az oldalról</vt:lpstr>
      <vt:lpstr>Kép az oldalról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bemutató</dc:title>
  <dc:creator>Kiss Benedek</dc:creator>
  <cp:lastModifiedBy>Kovács Zétény Zsolt</cp:lastModifiedBy>
  <cp:revision>25</cp:revision>
  <dcterms:created xsi:type="dcterms:W3CDTF">2024-03-11T11:05:01Z</dcterms:created>
  <dcterms:modified xsi:type="dcterms:W3CDTF">2024-03-25T11:01:31Z</dcterms:modified>
</cp:coreProperties>
</file>