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2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4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26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94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58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05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23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153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2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756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30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729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32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28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58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1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474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527D72-7616-4671-866A-76F0C28AAE33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173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378AC6-AD6A-425E-94B7-AE19A2306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Quiz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6B7042-D081-4F19-AB87-D96C1FA19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Mike </a:t>
            </a:r>
            <a:r>
              <a:rPr lang="hu-HU" dirty="0" err="1"/>
              <a:t>Wazowski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431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80" y="276059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Picture of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page</a:t>
            </a:r>
            <a:endParaRPr lang="hu-HU" b="1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762D232-8FAA-4F98-A702-C75037D84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20" y="1783126"/>
            <a:ext cx="6788665" cy="29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Picture of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page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893B364-19C9-47AE-9A9A-4DCE8659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40" y="2013795"/>
            <a:ext cx="6505719" cy="28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4A64E3-B6A0-4989-81B9-898FE742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46"/>
            <a:ext cx="10515600" cy="644274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Thank you for your attention</a:t>
            </a:r>
            <a:r>
              <a:rPr lang="hu-HU" sz="72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759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hu-HU" b="1" dirty="0" err="1"/>
              <a:t>Customer</a:t>
            </a:r>
            <a:r>
              <a:rPr lang="hu-HU" b="1" dirty="0"/>
              <a:t> </a:t>
            </a:r>
            <a:r>
              <a:rPr lang="hu-HU" b="1" dirty="0" err="1"/>
              <a:t>requirements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2737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The client wanted us to make a game, and the theme and structure of the game was left to the team to decide. The basic requirement was that the game had to be functional.</a:t>
            </a:r>
            <a:endParaRPr lang="hu-H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1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86451"/>
            <a:ext cx="8534400" cy="1507067"/>
          </a:xfrm>
        </p:spPr>
        <p:txBody>
          <a:bodyPr/>
          <a:lstStyle/>
          <a:p>
            <a:r>
              <a:rPr lang="hu-HU" b="1" dirty="0" err="1"/>
              <a:t>Introducing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crew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2298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Zsiros Máté Ferenc: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Place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birth</a:t>
            </a:r>
            <a:r>
              <a:rPr lang="hu-HU" dirty="0">
                <a:solidFill>
                  <a:schemeClr val="tx1"/>
                </a:solidFill>
              </a:rPr>
              <a:t>: Barcelona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Place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residence</a:t>
            </a:r>
            <a:r>
              <a:rPr lang="hu-HU" dirty="0">
                <a:solidFill>
                  <a:schemeClr val="tx1"/>
                </a:solidFill>
              </a:rPr>
              <a:t>: Palotás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Date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birth</a:t>
            </a:r>
            <a:r>
              <a:rPr lang="hu-HU" dirty="0">
                <a:solidFill>
                  <a:schemeClr val="tx1"/>
                </a:solidFill>
              </a:rPr>
              <a:t>: 2005. 05. 15.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Phone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: 06-30-723-5679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Positions</a:t>
            </a:r>
            <a:r>
              <a:rPr lang="hu-HU" dirty="0">
                <a:solidFill>
                  <a:schemeClr val="tx1"/>
                </a:solidFill>
              </a:rPr>
              <a:t>: </a:t>
            </a:r>
            <a:r>
              <a:rPr lang="hu-HU" dirty="0" err="1">
                <a:solidFill>
                  <a:schemeClr val="tx1"/>
                </a:solidFill>
              </a:rPr>
              <a:t>programmer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manager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5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2895"/>
            <a:ext cx="8534400" cy="1507067"/>
          </a:xfrm>
        </p:spPr>
        <p:txBody>
          <a:bodyPr/>
          <a:lstStyle/>
          <a:p>
            <a:r>
              <a:rPr lang="hu-HU" b="1" dirty="0" err="1"/>
              <a:t>Introducing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crew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0621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Tóth Bence: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Place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birth</a:t>
            </a:r>
            <a:r>
              <a:rPr lang="hu-HU" dirty="0">
                <a:solidFill>
                  <a:schemeClr val="tx1"/>
                </a:solidFill>
              </a:rPr>
              <a:t>: Tahitótfalu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Place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residence</a:t>
            </a:r>
            <a:r>
              <a:rPr lang="hu-HU" dirty="0">
                <a:solidFill>
                  <a:schemeClr val="tx1"/>
                </a:solidFill>
              </a:rPr>
              <a:t>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Date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birth</a:t>
            </a:r>
            <a:r>
              <a:rPr lang="hu-HU" dirty="0">
                <a:solidFill>
                  <a:schemeClr val="tx1"/>
                </a:solidFill>
              </a:rPr>
              <a:t>: 2003. 06. 25.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Phone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: 06-70-256-4173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Positions</a:t>
            </a:r>
            <a:r>
              <a:rPr lang="hu-HU" dirty="0">
                <a:solidFill>
                  <a:schemeClr val="tx1"/>
                </a:solidFill>
              </a:rPr>
              <a:t>: </a:t>
            </a:r>
            <a:r>
              <a:rPr lang="hu-HU" dirty="0" err="1">
                <a:solidFill>
                  <a:schemeClr val="tx1"/>
                </a:solidFill>
              </a:rPr>
              <a:t>programmer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presenter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0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8613"/>
            <a:ext cx="8534400" cy="1507067"/>
          </a:xfrm>
        </p:spPr>
        <p:txBody>
          <a:bodyPr/>
          <a:lstStyle/>
          <a:p>
            <a:r>
              <a:rPr lang="hu-HU" b="1" dirty="0" err="1"/>
              <a:t>Introducing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crew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676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Kovács Zétény: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Place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birth</a:t>
            </a:r>
            <a:r>
              <a:rPr lang="hu-HU" dirty="0">
                <a:solidFill>
                  <a:schemeClr val="tx1"/>
                </a:solidFill>
              </a:rPr>
              <a:t>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Place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residence</a:t>
            </a:r>
            <a:r>
              <a:rPr lang="hu-HU" dirty="0">
                <a:solidFill>
                  <a:schemeClr val="tx1"/>
                </a:solidFill>
              </a:rPr>
              <a:t>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Date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birth</a:t>
            </a:r>
            <a:r>
              <a:rPr lang="hu-HU" dirty="0">
                <a:solidFill>
                  <a:schemeClr val="tx1"/>
                </a:solidFill>
              </a:rPr>
              <a:t>: 2004. 07. 08.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Phone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: 06-30-150-7069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Positions</a:t>
            </a:r>
            <a:r>
              <a:rPr lang="hu-HU" dirty="0">
                <a:solidFill>
                  <a:schemeClr val="tx1"/>
                </a:solidFill>
              </a:rPr>
              <a:t>: </a:t>
            </a:r>
            <a:r>
              <a:rPr lang="hu-HU" dirty="0" err="1">
                <a:solidFill>
                  <a:schemeClr val="tx1"/>
                </a:solidFill>
              </a:rPr>
              <a:t>programmer</a:t>
            </a:r>
            <a:r>
              <a:rPr lang="hu-HU" dirty="0">
                <a:solidFill>
                  <a:schemeClr val="tx1"/>
                </a:solidFill>
              </a:rPr>
              <a:t>, English-</a:t>
            </a:r>
            <a:r>
              <a:rPr lang="hu-HU" dirty="0" err="1">
                <a:solidFill>
                  <a:schemeClr val="tx1"/>
                </a:solidFill>
              </a:rPr>
              <a:t>speaking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presenter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9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9673"/>
            <a:ext cx="8534400" cy="1507067"/>
          </a:xfrm>
        </p:spPr>
        <p:txBody>
          <a:bodyPr/>
          <a:lstStyle/>
          <a:p>
            <a:r>
              <a:rPr lang="hu-HU" b="1" dirty="0" err="1"/>
              <a:t>Introducing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crew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581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Kiss Benedek: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Place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birth</a:t>
            </a:r>
            <a:r>
              <a:rPr lang="hu-HU" dirty="0">
                <a:solidFill>
                  <a:schemeClr val="tx1"/>
                </a:solidFill>
              </a:rPr>
              <a:t>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Place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residence</a:t>
            </a:r>
            <a:r>
              <a:rPr lang="hu-HU" dirty="0">
                <a:solidFill>
                  <a:schemeClr val="tx1"/>
                </a:solidFill>
              </a:rPr>
              <a:t>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Date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birth</a:t>
            </a:r>
            <a:r>
              <a:rPr lang="hu-HU" dirty="0">
                <a:solidFill>
                  <a:schemeClr val="tx1"/>
                </a:solidFill>
              </a:rPr>
              <a:t>: 2004. 09. 06.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Phone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: +7 495 697-03-49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</a:rPr>
              <a:t>Positions</a:t>
            </a:r>
            <a:r>
              <a:rPr lang="hu-HU" dirty="0">
                <a:solidFill>
                  <a:schemeClr val="tx1"/>
                </a:solidFill>
              </a:rPr>
              <a:t>: </a:t>
            </a:r>
            <a:r>
              <a:rPr lang="hu-HU" dirty="0" err="1">
                <a:solidFill>
                  <a:schemeClr val="tx1"/>
                </a:solidFill>
              </a:rPr>
              <a:t>programmer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wingman</a:t>
            </a:r>
            <a:endParaRPr lang="hu-H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9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0" y="365125"/>
            <a:ext cx="2843868" cy="1325563"/>
          </a:xfrm>
        </p:spPr>
        <p:txBody>
          <a:bodyPr/>
          <a:lstStyle/>
          <a:p>
            <a:r>
              <a:rPr lang="hu-HU" b="1" dirty="0" err="1"/>
              <a:t>Resources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9007" cy="3694331"/>
          </a:xfrm>
        </p:spPr>
        <p:txBody>
          <a:bodyPr/>
          <a:lstStyle/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Trello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the Trello interface, we have divided the tasks and whether each task is in progress or finished. 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C302D1D-2534-4184-BDF0-DDC9DE1A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50" y="1192445"/>
            <a:ext cx="8955550" cy="44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5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08" y="444617"/>
            <a:ext cx="2483840" cy="1111592"/>
          </a:xfrm>
        </p:spPr>
        <p:txBody>
          <a:bodyPr>
            <a:normAutofit fontScale="90000"/>
          </a:bodyPr>
          <a:lstStyle/>
          <a:p>
            <a:r>
              <a:rPr lang="hu-HU" b="1" dirty="0" err="1"/>
              <a:t>Resources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9" y="1766901"/>
            <a:ext cx="2483839" cy="419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Figma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designed the prototype and its wireframe on the </a:t>
            </a:r>
            <a:r>
              <a:rPr lang="en-US" dirty="0" err="1">
                <a:solidFill>
                  <a:schemeClr val="tx1"/>
                </a:solidFill>
              </a:rPr>
              <a:t>Figma</a:t>
            </a:r>
            <a:r>
              <a:rPr lang="en-US" dirty="0">
                <a:solidFill>
                  <a:schemeClr val="tx1"/>
                </a:solidFill>
              </a:rPr>
              <a:t> site. Several people can work on this interface at the same time.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ABC6743-ABAA-4A78-909C-303B5FDA8B68}"/>
              </a:ext>
            </a:extLst>
          </p:cNvPr>
          <p:cNvSpPr txBox="1"/>
          <p:nvPr/>
        </p:nvSpPr>
        <p:spPr>
          <a:xfrm>
            <a:off x="4983061" y="444617"/>
            <a:ext cx="5964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/>
              <a:t>Picture of </a:t>
            </a:r>
            <a:r>
              <a:rPr lang="hu-HU" sz="4400" b="1" dirty="0" err="1"/>
              <a:t>the</a:t>
            </a:r>
            <a:r>
              <a:rPr lang="hu-HU" sz="4400" b="1" dirty="0"/>
              <a:t> </a:t>
            </a:r>
            <a:r>
              <a:rPr lang="hu-HU" sz="4400" b="1" dirty="0" err="1"/>
              <a:t>wireframe</a:t>
            </a:r>
            <a:endParaRPr lang="hu-HU" sz="4400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50E8796-9A51-4923-B809-77217016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92" y="2158478"/>
            <a:ext cx="4953000" cy="35909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008208-683A-401D-8C0E-13C3BAC3A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083" y="3610966"/>
            <a:ext cx="4878917" cy="33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6" y="291915"/>
            <a:ext cx="8534400" cy="1507067"/>
          </a:xfrm>
        </p:spPr>
        <p:txBody>
          <a:bodyPr/>
          <a:lstStyle/>
          <a:p>
            <a:r>
              <a:rPr lang="hu-HU" b="1" dirty="0" err="1"/>
              <a:t>Github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6" y="1045449"/>
            <a:ext cx="20895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shared the files on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. If the situation requires that someone is absent, you can share important things from home.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97FF5C-A1F1-4421-803E-FBB02981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56" y="1690688"/>
            <a:ext cx="8792644" cy="43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048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283</Words>
  <Application>Microsoft Office PowerPoint</Application>
  <PresentationFormat>Szélesvásznú</PresentationFormat>
  <Paragraphs>44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3</vt:lpstr>
      <vt:lpstr>Szelet</vt:lpstr>
      <vt:lpstr>Quiz presentation</vt:lpstr>
      <vt:lpstr>Customer requirements</vt:lpstr>
      <vt:lpstr>Introducing the crew</vt:lpstr>
      <vt:lpstr>Introducing the crew</vt:lpstr>
      <vt:lpstr>Introducing the crew</vt:lpstr>
      <vt:lpstr>Introducing the crew</vt:lpstr>
      <vt:lpstr>Resources</vt:lpstr>
      <vt:lpstr>Resources</vt:lpstr>
      <vt:lpstr>Github</vt:lpstr>
      <vt:lpstr>Picture of the page</vt:lpstr>
      <vt:lpstr>Picture of the page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presentation</dc:title>
  <dc:creator>Kiss Benedek</dc:creator>
  <cp:lastModifiedBy>Kovács Zétény Zsolt</cp:lastModifiedBy>
  <cp:revision>8</cp:revision>
  <dcterms:created xsi:type="dcterms:W3CDTF">2024-03-18T10:24:20Z</dcterms:created>
  <dcterms:modified xsi:type="dcterms:W3CDTF">2024-03-25T11:01:15Z</dcterms:modified>
</cp:coreProperties>
</file>