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6" r:id="rId7"/>
    <p:sldId id="262" r:id="rId8"/>
    <p:sldId id="264" r:id="rId9"/>
    <p:sldId id="259" r:id="rId10"/>
    <p:sldId id="265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B3C"/>
    <a:srgbClr val="0A142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E139FF-8A44-1E45-7BBE-EB8BD59D8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93F4922-01AE-E152-42C9-CB2A92D58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1013FE-23D4-91C7-C356-1E4F1A89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AAAA-0786-4C79-B69D-A3C6510D9FC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CA3328-BDDF-AB42-EE77-1AF8B9D3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C41EFF-0A86-16F0-F622-98DC2C54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A11E-5D15-44ED-9518-42E2CD96F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75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44E723-FEBF-4ECF-1AEE-4A7995DC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233A2F7-A732-3270-7EF8-E4AF1083B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E41F9C-441C-B45A-67F7-7D2A52F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AAAA-0786-4C79-B69D-A3C6510D9FC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D760B9-6422-A385-CA5B-9375A70A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39D8B2-C704-8F64-3C22-F3F502EF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A11E-5D15-44ED-9518-42E2CD96F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86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05248FC-5A16-C08F-1C78-CA7C47F80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5F8357C-1F31-E1FC-1EC5-F5D93D56E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6F41F5-EA2F-0DF5-2050-8A379132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AAAA-0786-4C79-B69D-A3C6510D9FC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E5C24F-BA6C-2841-7300-C80A2A01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E8B95F-055A-5687-EE75-36E24054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A11E-5D15-44ED-9518-42E2CD96F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22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F2BD0D-FE4E-D667-AF32-AA9057CD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7C0B79-59C3-0767-B40F-9D3F9CE6F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5F017B3-C39E-F772-CFE1-C417A9EC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AAAA-0786-4C79-B69D-A3C6510D9FC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3C5417-CA26-DBFC-CDF1-1FBD01F2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5A021D0-B509-50D3-2EA4-FAA376C3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A11E-5D15-44ED-9518-42E2CD96F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8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E6297C-07CC-9541-BF5C-EFF5CE73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FB4FFC6-3665-BECE-D3A2-B5CF28D4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7A0C36-6D35-F214-63F9-1AC08B43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AAAA-0786-4C79-B69D-A3C6510D9FC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D0F91D-5458-40D0-A1A5-546B93AC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E40C292-498A-77F3-4B9D-6A263267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A11E-5D15-44ED-9518-42E2CD96F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46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6C72E5-7254-8AFB-192D-B6A665AF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CF728A-48A4-2FAC-98ED-DCBACC8FA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89DC7F4-603A-9ACF-80FE-A8686019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F9C11E1-BD6D-043A-B233-ECA334C4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AAAA-0786-4C79-B69D-A3C6510D9FC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6C10C79-39B1-65E5-0694-E1E12D95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3889798-5730-B1FC-0191-15C9DB6A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A11E-5D15-44ED-9518-42E2CD96F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47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BCE3A6-B55F-9C41-B88D-A4DDB028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FCC862-F938-E980-77E7-142FCF880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5F11A7B-8D37-BB3D-7AA8-5B2471179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D6AFA25-1D37-F564-B0C4-1943F75D6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E797764-B7CF-0F23-0379-E89FE1C20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D0709D7-39C4-ECF4-AF6D-8F21ED20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AAAA-0786-4C79-B69D-A3C6510D9FC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B70C8F8-C975-5B5D-4881-2B14D539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75CE9AC-67A4-61E0-44CC-8F8176F4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A11E-5D15-44ED-9518-42E2CD96F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50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7786EF-E4FC-757F-909C-5C900AE6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A8201A1-85EE-B018-C992-15933D71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AAAA-0786-4C79-B69D-A3C6510D9FC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B0AC2B2-C135-C95B-D8DC-AA086F1C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33D76D8-6387-7271-763D-AAFFD8BE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A11E-5D15-44ED-9518-42E2CD96F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63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967307C-518D-E77B-A589-CCDA6384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AAAA-0786-4C79-B69D-A3C6510D9FC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5F28AF7-F0CC-ECD7-3885-68601E4F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A870724-A0FF-B0DE-931F-CEDB0DA6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A11E-5D15-44ED-9518-42E2CD96F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01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1B8A15-40DE-58BE-1C26-098B99AD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1FFA44-D683-FA1C-2969-E2794AD5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102C8D6-1DB1-D581-E3E0-3663ADDD0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4959CBC-F512-ADCC-8E4C-9CDA741B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AAAA-0786-4C79-B69D-A3C6510D9FC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838B706-3BFB-50C9-64DD-4C2AB665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5DBBBF1-066A-E428-256F-E0F0AA03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A11E-5D15-44ED-9518-42E2CD96F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06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924C3E-1DBF-AFCF-6A3C-1F856BE3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EC35F16-9FC3-D68B-8F94-EF2F6542B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BD139CE-A78B-27B9-CC5D-09AE604BA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F32D30A-FD7C-74A7-D21F-518FD69E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AAAA-0786-4C79-B69D-A3C6510D9FC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2DBAB8E-9629-DC0D-9000-C627AB57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D9BD711-8A41-487A-9605-FA289900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A11E-5D15-44ED-9518-42E2CD96F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5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79B8B24-4422-A541-BF60-511ABE93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7A903AD-6434-05E8-EDBF-B787558CA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1825BA-3773-7F85-EE19-5F85C00C7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0EAAAA-0786-4C79-B69D-A3C6510D9FC7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377815-6099-9BB2-4DAE-2D6BEAE54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4F57F7-903F-7ABA-F144-1162D1A22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DA11E-5D15-44ED-9518-42E2CD96F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353A3A-5031-2C17-59EF-B55BBB8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0763" y="0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C89B3C"/>
                </a:solidFill>
                <a:latin typeface="Beaufort for LOL Heavy" panose="02020903050000020004" pitchFamily="18" charset="0"/>
                <a:cs typeface="Beaufort for LOL Heavy" panose="02020903050000020004" pitchFamily="18" charset="0"/>
              </a:rPr>
              <a:t>Dodge of Legends</a:t>
            </a:r>
          </a:p>
        </p:txBody>
      </p:sp>
      <p:pic>
        <p:nvPicPr>
          <p:cNvPr id="5" name="Kép 4" descr="A képen Grafika, szimbólum, Kármin, piros látható&#10;&#10;Automatikusan generált leírás">
            <a:extLst>
              <a:ext uri="{FF2B5EF4-FFF2-40B4-BE49-F238E27FC236}">
                <a16:creationId xmlns:a16="http://schemas.microsoft.com/office/drawing/2014/main" id="{28C676C0-1572-3510-C9C6-274E4CDCF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8501" y="-723507"/>
            <a:ext cx="8305014" cy="830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0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képernyőkép, képernyő, Téglalap látható&#10;&#10;Automatikusan generált leírás">
            <a:extLst>
              <a:ext uri="{FF2B5EF4-FFF2-40B4-BE49-F238E27FC236}">
                <a16:creationId xmlns:a16="http://schemas.microsoft.com/office/drawing/2014/main" id="{946A0A81-956C-DA8A-1041-ACC081BDC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9439"/>
            <a:ext cx="12192000" cy="6014522"/>
          </a:xfrm>
          <a:prstGeom prst="rect">
            <a:avLst/>
          </a:prstGeom>
        </p:spPr>
      </p:pic>
      <p:pic>
        <p:nvPicPr>
          <p:cNvPr id="3" name="Kép 2" descr="A képen szöveg, névjegykártya, képernyőkép, Betűtípus látható&#10;&#10;Automatikusan generált leírás">
            <a:extLst>
              <a:ext uri="{FF2B5EF4-FFF2-40B4-BE49-F238E27FC236}">
                <a16:creationId xmlns:a16="http://schemas.microsoft.com/office/drawing/2014/main" id="{020E84B3-B546-AF56-D055-2C92B2FD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3852"/>
            <a:ext cx="12192000" cy="373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, névjegykártya, képernyőkép, Betűtípus látható&#10;&#10;Automatikusan generált leírás">
            <a:extLst>
              <a:ext uri="{FF2B5EF4-FFF2-40B4-BE49-F238E27FC236}">
                <a16:creationId xmlns:a16="http://schemas.microsoft.com/office/drawing/2014/main" id="{22844B08-1310-13CE-5596-805D5D7A3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900" y="189929"/>
            <a:ext cx="13131800" cy="647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4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Grafika, szimbólum, Kármin, piros látható&#10;&#10;Automatikusan generált leírás">
            <a:extLst>
              <a:ext uri="{FF2B5EF4-FFF2-40B4-BE49-F238E27FC236}">
                <a16:creationId xmlns:a16="http://schemas.microsoft.com/office/drawing/2014/main" id="{378879A4-C7A0-3D25-84D3-A2EA2E295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9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7E14DCD-F954-257F-5067-49876D1E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3850"/>
            <a:ext cx="12243525" cy="71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6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28412AA8-4C1D-0908-A559-4D953FE4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63" y="-323850"/>
            <a:ext cx="12243525" cy="71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, névjegykártya, képernyőkép, Betűtípus látható&#10;&#10;Automatikusan generált leírás">
            <a:extLst>
              <a:ext uri="{FF2B5EF4-FFF2-40B4-BE49-F238E27FC236}">
                <a16:creationId xmlns:a16="http://schemas.microsoft.com/office/drawing/2014/main" id="{48B60BB3-9772-4CAB-6366-8EDEBD3EB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366"/>
            <a:ext cx="12192000" cy="54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6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képernyőkép, képernyő, tervezés látható&#10;&#10;Automatikusan generált leírás">
            <a:extLst>
              <a:ext uri="{FF2B5EF4-FFF2-40B4-BE49-F238E27FC236}">
                <a16:creationId xmlns:a16="http://schemas.microsoft.com/office/drawing/2014/main" id="{FC6190A2-350A-1082-C66C-140709795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4604"/>
            <a:ext cx="12192000" cy="5036792"/>
          </a:xfrm>
          <a:prstGeom prst="rect">
            <a:avLst/>
          </a:prstGeom>
        </p:spPr>
      </p:pic>
      <p:pic>
        <p:nvPicPr>
          <p:cNvPr id="3" name="Kép 2" descr="A képen szöveg, névjegykártya, képernyőkép, Betűtípus látható&#10;&#10;Automatikusan generált leírás">
            <a:extLst>
              <a:ext uri="{FF2B5EF4-FFF2-40B4-BE49-F238E27FC236}">
                <a16:creationId xmlns:a16="http://schemas.microsoft.com/office/drawing/2014/main" id="{E5F1B073-F379-A80C-C289-399F142E4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6400"/>
            <a:ext cx="12192000" cy="373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0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ED3C2487-C006-FC5C-6AEC-C6E5DF1A5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3" y="0"/>
            <a:ext cx="11812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, névjegykártya, képernyőkép, Betűtípus látható&#10;&#10;Automatikusan generált leírás">
            <a:extLst>
              <a:ext uri="{FF2B5EF4-FFF2-40B4-BE49-F238E27FC236}">
                <a16:creationId xmlns:a16="http://schemas.microsoft.com/office/drawing/2014/main" id="{1FC6A568-521F-A61F-C480-DE291C624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5701"/>
            <a:ext cx="17043248" cy="4432300"/>
          </a:xfrm>
          <a:prstGeom prst="rect">
            <a:avLst/>
          </a:prstGeom>
        </p:spPr>
      </p:pic>
      <p:pic>
        <p:nvPicPr>
          <p:cNvPr id="5" name="Kép 4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5FAA9100-A075-CB3C-E5E8-4F85BA1EE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86398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7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, névjegykártya, Betűtípus, képernyőkép látható&#10;&#10;Automatikusan generált leírás">
            <a:extLst>
              <a:ext uri="{FF2B5EF4-FFF2-40B4-BE49-F238E27FC236}">
                <a16:creationId xmlns:a16="http://schemas.microsoft.com/office/drawing/2014/main" id="{31B9FFFA-58E0-3A51-A4F2-8EA0F705C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424"/>
            <a:ext cx="12192000" cy="373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8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, képernyőkép, tervezés látható&#10;&#10;Automatikusan generált leírás">
            <a:extLst>
              <a:ext uri="{FF2B5EF4-FFF2-40B4-BE49-F238E27FC236}">
                <a16:creationId xmlns:a16="http://schemas.microsoft.com/office/drawing/2014/main" id="{D6267FFE-F3EB-2D19-ADC5-CB70BE382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6" y="-545758"/>
            <a:ext cx="11211408" cy="794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8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Szélesvásznú</PresentationFormat>
  <Paragraphs>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Beaufort for LOL Heavy</vt:lpstr>
      <vt:lpstr>Office-téma</vt:lpstr>
      <vt:lpstr>Dodge of Legends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Dodge of Legends</dc:title>
  <dc:creator>Bence Szalai</dc:creator>
  <cp:lastModifiedBy>Bence Szalai</cp:lastModifiedBy>
  <cp:revision>1</cp:revision>
  <dcterms:created xsi:type="dcterms:W3CDTF">2024-04-09T22:59:37Z</dcterms:created>
  <dcterms:modified xsi:type="dcterms:W3CDTF">2024-04-09T23:15:23Z</dcterms:modified>
</cp:coreProperties>
</file>