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9B3"/>
    <a:srgbClr val="EA73FF"/>
    <a:srgbClr val="FB8A8A"/>
    <a:srgbClr val="FFA089"/>
    <a:srgbClr val="8077EA"/>
    <a:srgbClr val="FFE8BD"/>
    <a:srgbClr val="441887"/>
    <a:srgbClr val="4B199F"/>
    <a:srgbClr val="69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6" autoAdjust="0"/>
    <p:restoredTop sz="96340" autoAdjust="0"/>
  </p:normalViewPr>
  <p:slideViewPr>
    <p:cSldViewPr snapToGrid="0">
      <p:cViewPr>
        <p:scale>
          <a:sx n="50" d="100"/>
          <a:sy n="50" d="100"/>
        </p:scale>
        <p:origin x="426" y="13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C929177-02C2-6B75-4903-1A897B6B857B}"/>
              </a:ext>
            </a:extLst>
          </p:cNvPr>
          <p:cNvSpPr/>
          <p:nvPr userDrawn="1"/>
        </p:nvSpPr>
        <p:spPr>
          <a:xfrm>
            <a:off x="783771" y="293908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4263DA3D-3720-84C8-46EF-56A35EEE76D5}"/>
              </a:ext>
            </a:extLst>
          </p:cNvPr>
          <p:cNvSpPr/>
          <p:nvPr userDrawn="1"/>
        </p:nvSpPr>
        <p:spPr>
          <a:xfrm>
            <a:off x="6623961" y="293909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2024. 01. 24.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5E590742-0F2F-708E-87FC-8CF5ABA75119}"/>
              </a:ext>
            </a:extLst>
          </p:cNvPr>
          <p:cNvSpPr/>
          <p:nvPr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BFA035C-0E90-EF99-09EB-F01F1787B99D}"/>
              </a:ext>
            </a:extLst>
          </p:cNvPr>
          <p:cNvSpPr/>
          <p:nvPr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F8E1E1E-E25D-9D44-58A0-641AE3D16840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76BD73A-04ED-68D6-0CFC-B55B322B54B6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A949ACA4-0F6E-139B-8268-493DDA55C128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9B78EC0-CC66-2DDA-134B-90693F67571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E3A3B9D-563A-3AE1-8B49-D5C002EEA99D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DF3EB93E-2E32-E334-3C4E-462E031D3FD7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12CDA0D-4782-C9A6-DEFD-8858E69E0D7B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4CFAF27-3E7A-F8C8-BD2F-DD4524B7DCE9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4FF50EB6-58FD-EF34-ECC2-721D27B4C713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AD904EC-5503-CAE6-53A8-7648AE393A9D}"/>
              </a:ext>
            </a:extLst>
          </p:cNvPr>
          <p:cNvSpPr txBox="1"/>
          <p:nvPr/>
        </p:nvSpPr>
        <p:spPr>
          <a:xfrm>
            <a:off x="3378259" y="2438401"/>
            <a:ext cx="5857753" cy="1785104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11000" dirty="0" err="1">
                <a:solidFill>
                  <a:schemeClr val="bg1"/>
                </a:solidFill>
                <a:effectLst>
                  <a:outerShdw dist="38100" sx="101000" sy="101000" algn="l" rotWithShape="0">
                    <a:prstClr val="black">
                      <a:alpha val="1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  <a:endParaRPr lang="hu-HU" sz="11000" dirty="0">
              <a:solidFill>
                <a:schemeClr val="bg1"/>
              </a:solidFill>
              <a:effectLst>
                <a:outerShdw dist="38100" sx="101000" sy="101000" algn="l" rotWithShape="0">
                  <a:prstClr val="black">
                    <a:alpha val="10000"/>
                  </a:prst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9117FAE-FE67-5743-F7DB-0D7FE2C64D91}"/>
              </a:ext>
            </a:extLst>
          </p:cNvPr>
          <p:cNvSpPr txBox="1"/>
          <p:nvPr/>
        </p:nvSpPr>
        <p:spPr>
          <a:xfrm>
            <a:off x="4306474" y="4205290"/>
            <a:ext cx="400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0" i="0" dirty="0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5. Fejezet dokumentációja:</a:t>
            </a:r>
            <a:br>
              <a:rPr lang="hu-HU" sz="2000" dirty="0"/>
            </a:br>
            <a:r>
              <a:rPr lang="hu-HU" sz="2000" b="0" i="0" dirty="0" err="1">
                <a:solidFill>
                  <a:srgbClr val="FFFFFF"/>
                </a:solidFill>
                <a:effectLst/>
                <a:latin typeface="Barlow" panose="020F0502020204030204" pitchFamily="2" charset="-18"/>
              </a:rPr>
              <a:t>Spriteok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959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repeatCount="indefinite" accel="50000" decel="50000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74CBF98-6A67-702F-008D-E30CBEB44963}"/>
              </a:ext>
            </a:extLst>
          </p:cNvPr>
          <p:cNvSpPr/>
          <p:nvPr/>
        </p:nvSpPr>
        <p:spPr>
          <a:xfrm>
            <a:off x="6527687" y="417740"/>
            <a:ext cx="4784269" cy="281124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6AC857-2A98-66B3-8AC9-33FBAB3EDDF5}"/>
              </a:ext>
            </a:extLst>
          </p:cNvPr>
          <p:cNvSpPr txBox="1"/>
          <p:nvPr/>
        </p:nvSpPr>
        <p:spPr>
          <a:xfrm>
            <a:off x="1128030" y="1597693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In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, a sprite is an object that represents a game element. It can be an image, animation, or any other visual element in a game.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 provides a Sprite class that you can use to create and manage sprites efficiently.</a:t>
            </a:r>
            <a:br>
              <a:rPr lang="en-US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19F685-963E-271F-BC1B-FDA54155C9CE}"/>
              </a:ext>
            </a:extLst>
          </p:cNvPr>
          <p:cNvSpPr txBox="1"/>
          <p:nvPr/>
        </p:nvSpPr>
        <p:spPr>
          <a:xfrm>
            <a:off x="1647142" y="735919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Mi is az a </a:t>
            </a:r>
            <a:r>
              <a:rPr lang="hu-HU" sz="3200" b="1" i="0" dirty="0" err="1">
                <a:solidFill>
                  <a:srgbClr val="5019B3"/>
                </a:solidFill>
                <a:effectLst/>
                <a:latin typeface="Rubik"/>
              </a:rPr>
              <a:t>sprite</a:t>
            </a:r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?</a:t>
            </a:r>
          </a:p>
          <a:p>
            <a:endParaRPr lang="hu-HU" dirty="0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104486A8-B0E8-F708-7D72-B551D3E54053}"/>
              </a:ext>
            </a:extLst>
          </p:cNvPr>
          <p:cNvSpPr/>
          <p:nvPr/>
        </p:nvSpPr>
        <p:spPr>
          <a:xfrm>
            <a:off x="6527687" y="3629018"/>
            <a:ext cx="4784269" cy="281124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82368D-859C-5EE3-8D89-77E6D75EA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70" y="1166806"/>
            <a:ext cx="4388302" cy="123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8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74CBF98-6A67-702F-008D-E30CBEB44963}"/>
              </a:ext>
            </a:extLst>
          </p:cNvPr>
          <p:cNvSpPr/>
          <p:nvPr/>
        </p:nvSpPr>
        <p:spPr>
          <a:xfrm>
            <a:off x="6527687" y="293914"/>
            <a:ext cx="4784269" cy="6270170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6AC857-2A98-66B3-8AC9-33FBAB3EDDF5}"/>
              </a:ext>
            </a:extLst>
          </p:cNvPr>
          <p:cNvSpPr txBox="1"/>
          <p:nvPr/>
        </p:nvSpPr>
        <p:spPr>
          <a:xfrm>
            <a:off x="1128030" y="1597693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In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, a sprite is an object that represents a game element. It can be an image, animation, or any other visual element in a game.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 provides a Sprite class that you can use to create and manage sprites efficiently.</a:t>
            </a:r>
            <a:br>
              <a:rPr lang="en-US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19F685-963E-271F-BC1B-FDA54155C9CE}"/>
              </a:ext>
            </a:extLst>
          </p:cNvPr>
          <p:cNvSpPr txBox="1"/>
          <p:nvPr/>
        </p:nvSpPr>
        <p:spPr>
          <a:xfrm>
            <a:off x="1647142" y="735919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Mi is az a </a:t>
            </a:r>
            <a:r>
              <a:rPr lang="hu-HU" sz="3200" b="1" i="0" dirty="0" err="1">
                <a:solidFill>
                  <a:srgbClr val="5019B3"/>
                </a:solidFill>
                <a:effectLst/>
                <a:latin typeface="Rubik"/>
              </a:rPr>
              <a:t>sprite</a:t>
            </a:r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48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C187220-8284-1B2B-8CE3-7C613265D444}"/>
              </a:ext>
            </a:extLst>
          </p:cNvPr>
          <p:cNvSpPr/>
          <p:nvPr/>
        </p:nvSpPr>
        <p:spPr>
          <a:xfrm>
            <a:off x="880044" y="293914"/>
            <a:ext cx="4784269" cy="6270171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74CBF98-6A67-702F-008D-E30CBEB44963}"/>
              </a:ext>
            </a:extLst>
          </p:cNvPr>
          <p:cNvSpPr/>
          <p:nvPr/>
        </p:nvSpPr>
        <p:spPr>
          <a:xfrm>
            <a:off x="6527687" y="417740"/>
            <a:ext cx="4784269" cy="281124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6AC857-2A98-66B3-8AC9-33FBAB3EDDF5}"/>
              </a:ext>
            </a:extLst>
          </p:cNvPr>
          <p:cNvSpPr txBox="1"/>
          <p:nvPr/>
        </p:nvSpPr>
        <p:spPr>
          <a:xfrm>
            <a:off x="1128030" y="1597693"/>
            <a:ext cx="4095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In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, a sprite is an object that represents a game element. It can be an image, animation, or any other visual element in a game. </a:t>
            </a:r>
            <a:r>
              <a:rPr lang="en-US" b="1" i="0" dirty="0" err="1">
                <a:solidFill>
                  <a:srgbClr val="5019B3"/>
                </a:solidFill>
                <a:effectLst/>
                <a:latin typeface="Rubik"/>
              </a:rPr>
              <a:t>Pygame</a:t>
            </a:r>
            <a:r>
              <a:rPr lang="en-US" b="1" i="0" dirty="0">
                <a:solidFill>
                  <a:srgbClr val="5019B3"/>
                </a:solidFill>
                <a:effectLst/>
                <a:latin typeface="Rubik"/>
              </a:rPr>
              <a:t> provides a Sprite class that you can use to create and manage sprites efficiently.</a:t>
            </a:r>
            <a:br>
              <a:rPr lang="en-US" dirty="0"/>
            </a:b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19F685-963E-271F-BC1B-FDA54155C9CE}"/>
              </a:ext>
            </a:extLst>
          </p:cNvPr>
          <p:cNvSpPr txBox="1"/>
          <p:nvPr/>
        </p:nvSpPr>
        <p:spPr>
          <a:xfrm>
            <a:off x="1647142" y="735919"/>
            <a:ext cx="3057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Mi is az a </a:t>
            </a:r>
            <a:r>
              <a:rPr lang="hu-HU" sz="3200" b="1" i="0" dirty="0" err="1">
                <a:solidFill>
                  <a:srgbClr val="5019B3"/>
                </a:solidFill>
                <a:effectLst/>
                <a:latin typeface="Rubik"/>
              </a:rPr>
              <a:t>sprite</a:t>
            </a:r>
            <a:r>
              <a:rPr lang="hu-HU" sz="3200" b="1" i="0" dirty="0">
                <a:solidFill>
                  <a:srgbClr val="5019B3"/>
                </a:solidFill>
                <a:effectLst/>
                <a:latin typeface="Rubik"/>
              </a:rPr>
              <a:t>?</a:t>
            </a:r>
          </a:p>
          <a:p>
            <a:endParaRPr lang="hu-HU" dirty="0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104486A8-B0E8-F708-7D72-B551D3E54053}"/>
              </a:ext>
            </a:extLst>
          </p:cNvPr>
          <p:cNvSpPr/>
          <p:nvPr/>
        </p:nvSpPr>
        <p:spPr>
          <a:xfrm>
            <a:off x="6527687" y="3629018"/>
            <a:ext cx="4784269" cy="2811242"/>
          </a:xfrm>
          <a:prstGeom prst="roundRect">
            <a:avLst>
              <a:gd name="adj" fmla="val 4094"/>
            </a:avLst>
          </a:prstGeom>
          <a:solidFill>
            <a:schemeClr val="bg1">
              <a:alpha val="80000"/>
            </a:schemeClr>
          </a:solidFill>
          <a:ln w="120650" cap="sq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82368D-859C-5EE3-8D89-77E6D75EA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70" y="1166806"/>
            <a:ext cx="4388302" cy="123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8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CE9B8A-DB08-5227-4E90-0FE396A4D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E051B4-6ACD-E318-EC79-47D89175A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01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170</Words>
  <Application>Microsoft Office PowerPoint</Application>
  <PresentationFormat>Szélesvásznú</PresentationFormat>
  <Paragraphs>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Arial</vt:lpstr>
      <vt:lpstr>Barlow</vt:lpstr>
      <vt:lpstr>Calibri</vt:lpstr>
      <vt:lpstr>Calibri Light</vt:lpstr>
      <vt:lpstr>Rubik</vt:lpstr>
      <vt:lpstr>Segoe UI Black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Mátyás Nagy</cp:lastModifiedBy>
  <cp:revision>5</cp:revision>
  <dcterms:created xsi:type="dcterms:W3CDTF">2024-01-22T17:28:04Z</dcterms:created>
  <dcterms:modified xsi:type="dcterms:W3CDTF">2024-01-24T14:52:04Z</dcterms:modified>
</cp:coreProperties>
</file>