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00"/>
    <a:srgbClr val="0C0F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9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A259BF-EC8E-48DF-AA50-0AC8F073D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A540A0C-A522-4E4D-8A8B-200AEB341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BD75F21-E4E6-45BF-A2AE-703DB707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4297-C99D-40E5-9BEF-BBD1335DFD18}" type="datetimeFigureOut">
              <a:rPr lang="hu-HU" smtClean="0"/>
              <a:t>2024. 01. 26.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C93E2BF-9469-4ED5-851A-88AF3838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1B686A7-B464-4B81-8DA7-513B5FB0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5BC84-55A8-49DD-815E-389AC85A72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696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5E0665-7726-422C-A946-42C48F0A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14B2737-2E70-4F2C-88B7-04E4780F8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FC6675C-2BE2-4F19-8525-C29AF168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4297-C99D-40E5-9BEF-BBD1335DFD18}" type="datetimeFigureOut">
              <a:rPr lang="hu-HU" smtClean="0"/>
              <a:t>2024. 01. 26.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2DFF147-1E3A-4B1D-AE5E-1E75BFB7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F09B4E1-E50F-481B-9631-6BD0F020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5BC84-55A8-49DD-815E-389AC85A72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32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4795D5A-3FB1-4B72-8D5B-07401A756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54006A6-ED10-4292-A3A0-3434B349A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7421BC6-8C69-457E-A372-A9F30EB3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4297-C99D-40E5-9BEF-BBD1335DFD18}" type="datetimeFigureOut">
              <a:rPr lang="hu-HU" smtClean="0"/>
              <a:t>2024. 01. 26.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D01B954-2005-403B-82F0-EDBE702A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9A2E71-EDEA-457A-B58B-4D385C24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5BC84-55A8-49DD-815E-389AC85A72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628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73A521-52AE-4ADC-9CF1-58F907EE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21D722-C284-40A4-B93D-9F75506D5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371FE33-DCD2-4EE0-B060-6F84D5273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4297-C99D-40E5-9BEF-BBD1335DFD18}" type="datetimeFigureOut">
              <a:rPr lang="hu-HU" smtClean="0"/>
              <a:t>2024. 01. 26.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6E4F4FB-DF9B-4F49-8DA0-995605166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27AFB28-F127-4DCF-87C7-64FB48EF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5BC84-55A8-49DD-815E-389AC85A72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014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AEC59D-7D16-423B-AC08-3B1D3CB24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C6A4719-5CCA-4C8F-9AEA-83C251C02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E9C93B2-C80D-48DB-A9CB-0EA70108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4297-C99D-40E5-9BEF-BBD1335DFD18}" type="datetimeFigureOut">
              <a:rPr lang="hu-HU" smtClean="0"/>
              <a:t>2024. 01. 26.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1500E47-DFBD-4893-B0CC-090E97133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C04173D-58E4-4087-872D-3E29450B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5BC84-55A8-49DD-815E-389AC85A72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936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49B662-B5E6-4265-A2FE-325CEAE52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888913-46B5-4CC3-A13A-9D547A88E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3B61D8C-65DA-43EE-A9DC-AA1B291CA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0CCE8C5-4588-4B2A-A8DD-A381ACF5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4297-C99D-40E5-9BEF-BBD1335DFD18}" type="datetimeFigureOut">
              <a:rPr lang="hu-HU" smtClean="0"/>
              <a:t>2024. 01. 26.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BACAE0C-CF5F-4712-BF3A-515A9E7B6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4015DB6-A851-4D05-A505-8886B1FFD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5BC84-55A8-49DD-815E-389AC85A72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076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5A1490-155F-47C5-A568-464F72EDE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100ECC4-DF5E-435D-B07A-EAFCA7B53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5BE5AA3-4528-427A-A424-A9BBF7F7D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AD60E6B-7289-4189-9FB9-CF76082C9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61013DC-F786-4B81-9CFB-0ECA592BE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680C471-8AB6-4BB2-BD92-9E56593B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4297-C99D-40E5-9BEF-BBD1335DFD18}" type="datetimeFigureOut">
              <a:rPr lang="hu-HU" smtClean="0"/>
              <a:t>2024. 01. 26.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1442999-7F5B-43F0-97D6-BE2F7E18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B14BE3D-78EC-4C6A-B9E0-DBDA0D18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5BC84-55A8-49DD-815E-389AC85A72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250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6C8C9C-2FC7-46AB-8FB4-A578483F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D9202A4-1AF6-4B08-813F-2F65688A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4297-C99D-40E5-9BEF-BBD1335DFD18}" type="datetimeFigureOut">
              <a:rPr lang="hu-HU" smtClean="0"/>
              <a:t>2024. 01. 26.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192F5EC-BD19-40D7-B94F-F73708BF3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03008AF-8FA5-43F0-BA88-8A908C687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5BC84-55A8-49DD-815E-389AC85A72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781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D40721C-AF5B-4562-8300-8E1E2AD7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4297-C99D-40E5-9BEF-BBD1335DFD18}" type="datetimeFigureOut">
              <a:rPr lang="hu-HU" smtClean="0"/>
              <a:t>2024. 01. 26.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F3F061B-6802-4FB1-9AA9-FEFB254EE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47518AE-33BD-48CB-9D16-C2AFF3D5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5BC84-55A8-49DD-815E-389AC85A72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216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CF2550-23B3-41ED-8DF7-8CAC8E024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05D752-4913-4C57-8512-57FE824C6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5F647BB-58CD-448E-A225-FF1151D9D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96FEDBA-9E7A-4C43-A073-443467B3F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4297-C99D-40E5-9BEF-BBD1335DFD18}" type="datetimeFigureOut">
              <a:rPr lang="hu-HU" smtClean="0"/>
              <a:t>2024. 01. 26.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F45CC22-C45A-492B-81D5-21EFDA45B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5512B56-59D8-4364-8794-7486A590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5BC84-55A8-49DD-815E-389AC85A72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399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FD4989-D549-487D-ABE7-110FD0230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CE8E01D-77CD-4316-B3B5-4F803DD57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1C7F042-3EF9-4598-91E6-7C9F336B3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22C4A59-B50D-4DA1-8F6F-15A3751F2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4297-C99D-40E5-9BEF-BBD1335DFD18}" type="datetimeFigureOut">
              <a:rPr lang="hu-HU" smtClean="0"/>
              <a:t>2024. 01. 26.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A3C2521-43EC-489C-836B-8A52A500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2E449B2-C066-48FE-BB1C-14327CAC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5BC84-55A8-49DD-815E-389AC85A72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666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CAD05A0-A234-4F75-AB25-3E509A2B8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0EEF7C3-90EF-47DC-A7EB-A76BCB068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27D0170-40FF-4DAD-B9BC-42F3F2E05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04297-C99D-40E5-9BEF-BBD1335DFD18}" type="datetimeFigureOut">
              <a:rPr lang="hu-HU" smtClean="0"/>
              <a:t>2024. 01. 26.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AC192A4-C8C3-491C-A73A-20B4BB54E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D7336D-1366-4F01-97A1-6641FE3003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5BC84-55A8-49DD-815E-389AC85A72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248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BB0744-DF7F-469F-8CA9-2099A9424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762DA0F-9B9D-4622-9351-6BFB47EB93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E6F89D75-3C34-4682-8E06-246C04DEE8D1}"/>
              </a:ext>
            </a:extLst>
          </p:cNvPr>
          <p:cNvSpPr/>
          <p:nvPr/>
        </p:nvSpPr>
        <p:spPr>
          <a:xfrm>
            <a:off x="1174458" y="643519"/>
            <a:ext cx="3615655" cy="5092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C5B719B5-90D6-4FAE-87E2-0539B16D9586}"/>
              </a:ext>
            </a:extLst>
          </p:cNvPr>
          <p:cNvSpPr/>
          <p:nvPr/>
        </p:nvSpPr>
        <p:spPr>
          <a:xfrm>
            <a:off x="6561588" y="709903"/>
            <a:ext cx="3615655" cy="5092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555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BB0744-DF7F-469F-8CA9-2099A9424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762DA0F-9B9D-4622-9351-6BFB47EB93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E6F89D75-3C34-4682-8E06-246C04DEE8D1}"/>
              </a:ext>
            </a:extLst>
          </p:cNvPr>
          <p:cNvSpPr/>
          <p:nvPr/>
        </p:nvSpPr>
        <p:spPr>
          <a:xfrm>
            <a:off x="1174458" y="643519"/>
            <a:ext cx="3615655" cy="5092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C5B719B5-90D6-4FAE-87E2-0539B16D9586}"/>
              </a:ext>
            </a:extLst>
          </p:cNvPr>
          <p:cNvSpPr/>
          <p:nvPr/>
        </p:nvSpPr>
        <p:spPr>
          <a:xfrm>
            <a:off x="6561588" y="709903"/>
            <a:ext cx="3615655" cy="5092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omboid 5">
            <a:extLst>
              <a:ext uri="{FF2B5EF4-FFF2-40B4-BE49-F238E27FC236}">
                <a16:creationId xmlns:a16="http://schemas.microsoft.com/office/drawing/2014/main" id="{320388CF-6B7B-4133-B1A6-BB1004E72F35}"/>
              </a:ext>
            </a:extLst>
          </p:cNvPr>
          <p:cNvSpPr/>
          <p:nvPr/>
        </p:nvSpPr>
        <p:spPr>
          <a:xfrm>
            <a:off x="-3357228" y="8128000"/>
            <a:ext cx="6339513" cy="7695563"/>
          </a:xfrm>
          <a:prstGeom prst="parallelogram">
            <a:avLst/>
          </a:prstGeom>
          <a:solidFill>
            <a:srgbClr val="0C0F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omboid 6">
            <a:extLst>
              <a:ext uri="{FF2B5EF4-FFF2-40B4-BE49-F238E27FC236}">
                <a16:creationId xmlns:a16="http://schemas.microsoft.com/office/drawing/2014/main" id="{8926B01F-DF41-47D5-AA37-0DF3C9519D4D}"/>
              </a:ext>
            </a:extLst>
          </p:cNvPr>
          <p:cNvSpPr/>
          <p:nvPr/>
        </p:nvSpPr>
        <p:spPr>
          <a:xfrm>
            <a:off x="10091433" y="-8471173"/>
            <a:ext cx="6196668" cy="7575259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omboid 7">
            <a:extLst>
              <a:ext uri="{FF2B5EF4-FFF2-40B4-BE49-F238E27FC236}">
                <a16:creationId xmlns:a16="http://schemas.microsoft.com/office/drawing/2014/main" id="{A9669614-0D7C-436A-A55C-63D5F965F1C5}"/>
              </a:ext>
            </a:extLst>
          </p:cNvPr>
          <p:cNvSpPr/>
          <p:nvPr/>
        </p:nvSpPr>
        <p:spPr>
          <a:xfrm>
            <a:off x="12860539" y="3189578"/>
            <a:ext cx="6196668" cy="7575259"/>
          </a:xfrm>
          <a:prstGeom prst="parallelogram">
            <a:avLst/>
          </a:prstGeom>
          <a:solidFill>
            <a:srgbClr val="66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6" name="Picture 2" descr="WT Highlight.js free code highlighting plugin for Joomla 4 - WebTolk  websites development, Joomla Extensions">
            <a:extLst>
              <a:ext uri="{FF2B5EF4-FFF2-40B4-BE49-F238E27FC236}">
                <a16:creationId xmlns:a16="http://schemas.microsoft.com/office/drawing/2014/main" id="{B870B173-F87C-486C-A5DC-8C9039B1D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433" y="460627"/>
            <a:ext cx="2192170" cy="219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Sass Logo Color.svg - Wikipedia">
            <a:extLst>
              <a:ext uri="{FF2B5EF4-FFF2-40B4-BE49-F238E27FC236}">
                <a16:creationId xmlns:a16="http://schemas.microsoft.com/office/drawing/2014/main" id="{359B9CB3-1AB1-4A07-90FB-10C65366C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080" y="44149"/>
            <a:ext cx="2247394" cy="168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SAP (@greensock) / X">
            <a:extLst>
              <a:ext uri="{FF2B5EF4-FFF2-40B4-BE49-F238E27FC236}">
                <a16:creationId xmlns:a16="http://schemas.microsoft.com/office/drawing/2014/main" id="{4B8323EF-07BE-41C7-8721-4356E599B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32" y="126011"/>
            <a:ext cx="2271478" cy="227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38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8333E-6 3.7037E-6 L 0.14036 -1.28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8" y="-640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43385 -0.07269 L -0.58177 1.18287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96" y="627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56835 0.62153 L -0.43398 -0.56065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19" y="-5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Szélesvásznú</PresentationFormat>
  <Paragraphs>0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Szalai Bence Bendegúz</dc:creator>
  <cp:lastModifiedBy>Szalai Bence Bendegúz</cp:lastModifiedBy>
  <cp:revision>2</cp:revision>
  <dcterms:created xsi:type="dcterms:W3CDTF">2024-01-26T07:29:03Z</dcterms:created>
  <dcterms:modified xsi:type="dcterms:W3CDTF">2024-01-26T07:31:21Z</dcterms:modified>
</cp:coreProperties>
</file>