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9" r:id="rId3"/>
    <p:sldId id="266" r:id="rId4"/>
    <p:sldId id="265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4B199F"/>
    <a:srgbClr val="441887"/>
    <a:srgbClr val="EA73FF"/>
    <a:srgbClr val="FB8A8A"/>
    <a:srgbClr val="FFA089"/>
    <a:srgbClr val="8077EA"/>
    <a:srgbClr val="FFE8BD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 varScale="1">
        <p:scale>
          <a:sx n="108" d="100"/>
          <a:sy n="108" d="100"/>
        </p:scale>
        <p:origin x="10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Spriteok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9EE426C-E1ED-4BC2-A95D-B12B6380874E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5B790B36-93CA-4AF6-AADC-C651C05A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25" y="3738021"/>
            <a:ext cx="3865390" cy="2593236"/>
          </a:xfrm>
          <a:prstGeom prst="roundRect">
            <a:avLst>
              <a:gd name="adj" fmla="val 2289"/>
            </a:avLst>
          </a:prstGeom>
        </p:spPr>
      </p:pic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82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145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20</cp:revision>
  <dcterms:created xsi:type="dcterms:W3CDTF">2024-01-22T17:28:04Z</dcterms:created>
  <dcterms:modified xsi:type="dcterms:W3CDTF">2024-01-26T08:35:20Z</dcterms:modified>
</cp:coreProperties>
</file>